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Dosis"/>
      <p:regular r:id="rId21"/>
      <p:bold r:id="rId22"/>
    </p:embeddedFont>
    <p:embeddedFont>
      <p:font typeface="Source Sans Pr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Dosis-bold.fntdata"/><Relationship Id="rId21" Type="http://schemas.openxmlformats.org/officeDocument/2006/relationships/font" Target="fonts/Dosis-regular.fntdata"/><Relationship Id="rId24" Type="http://schemas.openxmlformats.org/officeDocument/2006/relationships/font" Target="fonts/SourceSansPro-bold.fntdata"/><Relationship Id="rId23" Type="http://schemas.openxmlformats.org/officeDocument/2006/relationships/font" Target="fonts/SourceSansPr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SourceSansPro-boldItalic.fntdata"/><Relationship Id="rId25" Type="http://schemas.openxmlformats.org/officeDocument/2006/relationships/font" Target="fonts/SourceSansPr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f4571d6bc_1_6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f4571d6bc_1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f4571d6bc_1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f4571d6bc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f4571d6bc_1_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f4571d6bc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f4571d6bc_1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f4571d6bc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f4571d6bc_1_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f4571d6bc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f4571d6bc_1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f4571d6bc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286a3749f4_1_2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86a3749f4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3a4938903d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a4938903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36eb03d09d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6eb03d0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400">
                <a:solidFill>
                  <a:srgbClr val="415665"/>
                </a:solidFill>
                <a:latin typeface="Source Sans Pro"/>
                <a:ea typeface="Source Sans Pro"/>
                <a:cs typeface="Source Sans Pro"/>
                <a:sym typeface="Source Sans Pro"/>
              </a:rPr>
              <a:t>“Most gestures are neither natural nor easy to learn or remember.  Few are innate or readily predisposed to rapid and easy learning. Even the simple headshake is puzzling when cultures intermix. Westerners who travel to India experience difficulty in interpreting the Indian head shake, which at first appears to be a diagonal blend of the Western vertical shake for ‘yes’ and the horizontal shake for ‘no.’”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286a3749f4_1_1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86a3749f4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a4938903d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a4938903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f4571d6bc_1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f4571d6bc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f4571d6bc_1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f4571d6b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3a4938903d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a4938903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f4571d6bc_1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f4571d6bc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rot="10800000">
            <a:off x="-150" y="4156825"/>
            <a:ext cx="9144000" cy="213600"/>
          </a:xfrm>
          <a:prstGeom prst="rect">
            <a:avLst/>
          </a:prstGeom>
          <a:solidFill>
            <a:srgbClr val="000000">
              <a:alpha val="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150" y="0"/>
            <a:ext cx="9144000" cy="4156800"/>
          </a:xfrm>
          <a:prstGeom prst="rect">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685800" y="2525225"/>
            <a:ext cx="5309700" cy="1159800"/>
          </a:xfrm>
          <a:prstGeom prst="rect">
            <a:avLst/>
          </a:prstGeom>
        </p:spPr>
        <p:txBody>
          <a:bodyPr anchorCtr="0" anchor="b" bIns="91425" lIns="91425" spcFirstLastPara="1" rIns="91425" wrap="square" tIns="91425"/>
          <a:lstStyle>
            <a:lvl1pPr lvl="0" rtl="0">
              <a:spcBef>
                <a:spcPts val="0"/>
              </a:spcBef>
              <a:spcAft>
                <a:spcPts val="0"/>
              </a:spcAft>
              <a:buClr>
                <a:srgbClr val="FFFFFF"/>
              </a:buClr>
              <a:buSzPts val="6000"/>
              <a:buNone/>
              <a:defRPr sz="6000">
                <a:solidFill>
                  <a:srgbClr val="FFFFFF"/>
                </a:solidFill>
              </a:defRPr>
            </a:lvl1pPr>
            <a:lvl2pPr lvl="1" rtl="0">
              <a:spcBef>
                <a:spcPts val="0"/>
              </a:spcBef>
              <a:spcAft>
                <a:spcPts val="0"/>
              </a:spcAft>
              <a:buClr>
                <a:srgbClr val="FFFFFF"/>
              </a:buClr>
              <a:buSzPts val="6000"/>
              <a:buNone/>
              <a:defRPr sz="6000">
                <a:solidFill>
                  <a:srgbClr val="FFFFFF"/>
                </a:solidFill>
              </a:defRPr>
            </a:lvl2pPr>
            <a:lvl3pPr lvl="2" rtl="0">
              <a:spcBef>
                <a:spcPts val="0"/>
              </a:spcBef>
              <a:spcAft>
                <a:spcPts val="0"/>
              </a:spcAft>
              <a:buClr>
                <a:srgbClr val="FFFFFF"/>
              </a:buClr>
              <a:buSzPts val="6000"/>
              <a:buNone/>
              <a:defRPr sz="6000">
                <a:solidFill>
                  <a:srgbClr val="FFFFFF"/>
                </a:solidFill>
              </a:defRPr>
            </a:lvl3pPr>
            <a:lvl4pPr lvl="3" rtl="0">
              <a:spcBef>
                <a:spcPts val="0"/>
              </a:spcBef>
              <a:spcAft>
                <a:spcPts val="0"/>
              </a:spcAft>
              <a:buClr>
                <a:srgbClr val="FFFFFF"/>
              </a:buClr>
              <a:buSzPts val="6000"/>
              <a:buNone/>
              <a:defRPr sz="6000">
                <a:solidFill>
                  <a:srgbClr val="FFFFFF"/>
                </a:solidFill>
              </a:defRPr>
            </a:lvl4pPr>
            <a:lvl5pPr lvl="4" rtl="0">
              <a:spcBef>
                <a:spcPts val="0"/>
              </a:spcBef>
              <a:spcAft>
                <a:spcPts val="0"/>
              </a:spcAft>
              <a:buClr>
                <a:srgbClr val="FFFFFF"/>
              </a:buClr>
              <a:buSzPts val="6000"/>
              <a:buNone/>
              <a:defRPr sz="6000">
                <a:solidFill>
                  <a:srgbClr val="FFFFFF"/>
                </a:solidFill>
              </a:defRPr>
            </a:lvl5pPr>
            <a:lvl6pPr lvl="5" rtl="0">
              <a:spcBef>
                <a:spcPts val="0"/>
              </a:spcBef>
              <a:spcAft>
                <a:spcPts val="0"/>
              </a:spcAft>
              <a:buClr>
                <a:srgbClr val="FFFFFF"/>
              </a:buClr>
              <a:buSzPts val="6000"/>
              <a:buNone/>
              <a:defRPr sz="6000">
                <a:solidFill>
                  <a:srgbClr val="FFFFFF"/>
                </a:solidFill>
              </a:defRPr>
            </a:lvl6pPr>
            <a:lvl7pPr lvl="6" rtl="0">
              <a:spcBef>
                <a:spcPts val="0"/>
              </a:spcBef>
              <a:spcAft>
                <a:spcPts val="0"/>
              </a:spcAft>
              <a:buClr>
                <a:srgbClr val="FFFFFF"/>
              </a:buClr>
              <a:buSzPts val="6000"/>
              <a:buNone/>
              <a:defRPr sz="6000">
                <a:solidFill>
                  <a:srgbClr val="FFFFFF"/>
                </a:solidFill>
              </a:defRPr>
            </a:lvl7pPr>
            <a:lvl8pPr lvl="7" rtl="0">
              <a:spcBef>
                <a:spcPts val="0"/>
              </a:spcBef>
              <a:spcAft>
                <a:spcPts val="0"/>
              </a:spcAft>
              <a:buClr>
                <a:srgbClr val="FFFFFF"/>
              </a:buClr>
              <a:buSzPts val="6000"/>
              <a:buNone/>
              <a:defRPr sz="6000">
                <a:solidFill>
                  <a:srgbClr val="FFFFFF"/>
                </a:solidFill>
              </a:defRPr>
            </a:lvl8pPr>
            <a:lvl9pPr lvl="8" rtl="0">
              <a:spcBef>
                <a:spcPts val="0"/>
              </a:spcBef>
              <a:spcAft>
                <a:spcPts val="0"/>
              </a:spcAft>
              <a:buClr>
                <a:srgbClr val="FFFFFF"/>
              </a:buClr>
              <a:buSzPts val="6000"/>
              <a:buNone/>
              <a:defRPr sz="60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1" name="Shape 61"/>
        <p:cNvGrpSpPr/>
        <p:nvPr/>
      </p:nvGrpSpPr>
      <p:grpSpPr>
        <a:xfrm>
          <a:off x="0" y="0"/>
          <a:ext cx="0" cy="0"/>
          <a:chOff x="0" y="0"/>
          <a:chExt cx="0" cy="0"/>
        </a:xfrm>
      </p:grpSpPr>
      <p:sp>
        <p:nvSpPr>
          <p:cNvPr id="62" name="Google Shape;62;p11"/>
          <p:cNvSpPr/>
          <p:nvPr/>
        </p:nvSpPr>
        <p:spPr>
          <a:xfrm flipH="1">
            <a:off x="-75" y="0"/>
            <a:ext cx="669600" cy="5143500"/>
          </a:xfrm>
          <a:prstGeom prst="rect">
            <a:avLst/>
          </a:prstGeom>
          <a:solidFill>
            <a:srgbClr val="000000">
              <a:alpha val="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p:nvPr/>
        </p:nvSpPr>
        <p:spPr>
          <a:xfrm flipH="1">
            <a:off x="-75" y="0"/>
            <a:ext cx="669600" cy="1140000"/>
          </a:xfrm>
          <a:prstGeom prst="rect">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1"/>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3" name="Shape 13"/>
        <p:cNvGrpSpPr/>
        <p:nvPr/>
      </p:nvGrpSpPr>
      <p:grpSpPr>
        <a:xfrm>
          <a:off x="0" y="0"/>
          <a:ext cx="0" cy="0"/>
          <a:chOff x="0" y="0"/>
          <a:chExt cx="0" cy="0"/>
        </a:xfrm>
      </p:grpSpPr>
      <p:sp>
        <p:nvSpPr>
          <p:cNvPr id="14" name="Google Shape;14;p3"/>
          <p:cNvSpPr/>
          <p:nvPr/>
        </p:nvSpPr>
        <p:spPr>
          <a:xfrm rot="10800000">
            <a:off x="-150" y="3082200"/>
            <a:ext cx="9144000" cy="687600"/>
          </a:xfrm>
          <a:prstGeom prst="rect">
            <a:avLst/>
          </a:prstGeom>
          <a:solidFill>
            <a:srgbClr val="000000">
              <a:alpha val="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flipH="1">
            <a:off x="-150" y="0"/>
            <a:ext cx="9144000" cy="3082200"/>
          </a:xfrm>
          <a:prstGeom prst="rect">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ctrTitle"/>
          </p:nvPr>
        </p:nvSpPr>
        <p:spPr>
          <a:xfrm>
            <a:off x="685800" y="1907659"/>
            <a:ext cx="5008200" cy="1045200"/>
          </a:xfrm>
          <a:prstGeom prst="rect">
            <a:avLst/>
          </a:prstGeom>
        </p:spPr>
        <p:txBody>
          <a:bodyPr anchorCtr="0" anchor="b" bIns="91425" lIns="91425" spcFirstLastPara="1" rIns="91425" wrap="square" tIns="91425"/>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Clr>
                <a:srgbClr val="FFFFFF"/>
              </a:buClr>
              <a:buSzPts val="4800"/>
              <a:buNone/>
              <a:defRPr sz="4800">
                <a:solidFill>
                  <a:srgbClr val="FFFFFF"/>
                </a:solidFill>
              </a:defRPr>
            </a:lvl2pPr>
            <a:lvl3pPr lvl="2" rtl="0">
              <a:spcBef>
                <a:spcPts val="0"/>
              </a:spcBef>
              <a:spcAft>
                <a:spcPts val="0"/>
              </a:spcAft>
              <a:buClr>
                <a:srgbClr val="FFFFFF"/>
              </a:buClr>
              <a:buSzPts val="4800"/>
              <a:buNone/>
              <a:defRPr sz="4800">
                <a:solidFill>
                  <a:srgbClr val="FFFFFF"/>
                </a:solidFill>
              </a:defRPr>
            </a:lvl3pPr>
            <a:lvl4pPr lvl="3" rtl="0">
              <a:spcBef>
                <a:spcPts val="0"/>
              </a:spcBef>
              <a:spcAft>
                <a:spcPts val="0"/>
              </a:spcAft>
              <a:buClr>
                <a:srgbClr val="FFFFFF"/>
              </a:buClr>
              <a:buSzPts val="4800"/>
              <a:buNone/>
              <a:defRPr sz="4800">
                <a:solidFill>
                  <a:srgbClr val="FFFFFF"/>
                </a:solidFill>
              </a:defRPr>
            </a:lvl4pPr>
            <a:lvl5pPr lvl="4" rtl="0">
              <a:spcBef>
                <a:spcPts val="0"/>
              </a:spcBef>
              <a:spcAft>
                <a:spcPts val="0"/>
              </a:spcAft>
              <a:buClr>
                <a:srgbClr val="FFFFFF"/>
              </a:buClr>
              <a:buSzPts val="4800"/>
              <a:buNone/>
              <a:defRPr sz="4800">
                <a:solidFill>
                  <a:srgbClr val="FFFFFF"/>
                </a:solidFill>
              </a:defRPr>
            </a:lvl5pPr>
            <a:lvl6pPr lvl="5" rtl="0">
              <a:spcBef>
                <a:spcPts val="0"/>
              </a:spcBef>
              <a:spcAft>
                <a:spcPts val="0"/>
              </a:spcAft>
              <a:buClr>
                <a:srgbClr val="FFFFFF"/>
              </a:buClr>
              <a:buSzPts val="4800"/>
              <a:buNone/>
              <a:defRPr sz="4800">
                <a:solidFill>
                  <a:srgbClr val="FFFFFF"/>
                </a:solidFill>
              </a:defRPr>
            </a:lvl6pPr>
            <a:lvl7pPr lvl="6" rtl="0">
              <a:spcBef>
                <a:spcPts val="0"/>
              </a:spcBef>
              <a:spcAft>
                <a:spcPts val="0"/>
              </a:spcAft>
              <a:buClr>
                <a:srgbClr val="FFFFFF"/>
              </a:buClr>
              <a:buSzPts val="4800"/>
              <a:buNone/>
              <a:defRPr sz="4800">
                <a:solidFill>
                  <a:srgbClr val="FFFFFF"/>
                </a:solidFill>
              </a:defRPr>
            </a:lvl7pPr>
            <a:lvl8pPr lvl="7" rtl="0">
              <a:spcBef>
                <a:spcPts val="0"/>
              </a:spcBef>
              <a:spcAft>
                <a:spcPts val="0"/>
              </a:spcAft>
              <a:buClr>
                <a:srgbClr val="FFFFFF"/>
              </a:buClr>
              <a:buSzPts val="4800"/>
              <a:buNone/>
              <a:defRPr sz="4800">
                <a:solidFill>
                  <a:srgbClr val="FFFFFF"/>
                </a:solidFill>
              </a:defRPr>
            </a:lvl8pPr>
            <a:lvl9pPr lvl="8" rtl="0">
              <a:spcBef>
                <a:spcPts val="0"/>
              </a:spcBef>
              <a:spcAft>
                <a:spcPts val="0"/>
              </a:spcAft>
              <a:buClr>
                <a:srgbClr val="FFFFFF"/>
              </a:buClr>
              <a:buSzPts val="4800"/>
              <a:buNone/>
              <a:defRPr sz="4800">
                <a:solidFill>
                  <a:srgbClr val="FFFFFF"/>
                </a:solidFill>
              </a:defRPr>
            </a:lvl9pPr>
          </a:lstStyle>
          <a:p/>
        </p:txBody>
      </p:sp>
      <p:sp>
        <p:nvSpPr>
          <p:cNvPr id="17" name="Google Shape;17;p3"/>
          <p:cNvSpPr txBox="1"/>
          <p:nvPr>
            <p:ph idx="1" type="subTitle"/>
          </p:nvPr>
        </p:nvSpPr>
        <p:spPr>
          <a:xfrm>
            <a:off x="685800" y="3082250"/>
            <a:ext cx="5008200" cy="687600"/>
          </a:xfrm>
          <a:prstGeom prst="rect">
            <a:avLst/>
          </a:prstGeom>
        </p:spPr>
        <p:txBody>
          <a:bodyPr anchorCtr="0" anchor="ctr" bIns="91425" lIns="91425" spcFirstLastPara="1" rIns="91425" wrap="square" tIns="91425"/>
          <a:lstStyle>
            <a:lvl1pPr lvl="0" rtl="0">
              <a:spcBef>
                <a:spcPts val="0"/>
              </a:spcBef>
              <a:spcAft>
                <a:spcPts val="0"/>
              </a:spcAft>
              <a:buClr>
                <a:srgbClr val="415665"/>
              </a:buClr>
              <a:buSzPts val="1800"/>
              <a:buNone/>
              <a:defRPr sz="1800"/>
            </a:lvl1pPr>
            <a:lvl2pPr lvl="1" rtl="0">
              <a:spcBef>
                <a:spcPts val="0"/>
              </a:spcBef>
              <a:spcAft>
                <a:spcPts val="0"/>
              </a:spcAft>
              <a:buClr>
                <a:srgbClr val="415665"/>
              </a:buClr>
              <a:buSzPts val="1800"/>
              <a:buNone/>
              <a:defRPr sz="1800"/>
            </a:lvl2pPr>
            <a:lvl3pPr lvl="2" rtl="0">
              <a:spcBef>
                <a:spcPts val="0"/>
              </a:spcBef>
              <a:spcAft>
                <a:spcPts val="0"/>
              </a:spcAft>
              <a:buClr>
                <a:srgbClr val="415665"/>
              </a:buClr>
              <a:buSzPts val="1800"/>
              <a:buNone/>
              <a:defRPr sz="1800"/>
            </a:lvl3pPr>
            <a:lvl4pPr lvl="3" rtl="0">
              <a:spcBef>
                <a:spcPts val="0"/>
              </a:spcBef>
              <a:spcAft>
                <a:spcPts val="0"/>
              </a:spcAft>
              <a:buClr>
                <a:srgbClr val="415665"/>
              </a:buClr>
              <a:buSzPts val="1800"/>
              <a:buNone/>
              <a:defRPr/>
            </a:lvl4pPr>
            <a:lvl5pPr lvl="4" rtl="0">
              <a:spcBef>
                <a:spcPts val="0"/>
              </a:spcBef>
              <a:spcAft>
                <a:spcPts val="0"/>
              </a:spcAft>
              <a:buClr>
                <a:srgbClr val="415665"/>
              </a:buClr>
              <a:buSzPts val="1800"/>
              <a:buNone/>
              <a:defRPr/>
            </a:lvl5pPr>
            <a:lvl6pPr lvl="5" rtl="0">
              <a:spcBef>
                <a:spcPts val="0"/>
              </a:spcBef>
              <a:spcAft>
                <a:spcPts val="0"/>
              </a:spcAft>
              <a:buClr>
                <a:srgbClr val="415665"/>
              </a:buClr>
              <a:buSzPts val="1800"/>
              <a:buNone/>
              <a:defRPr/>
            </a:lvl6pPr>
            <a:lvl7pPr lvl="6" rtl="0">
              <a:spcBef>
                <a:spcPts val="0"/>
              </a:spcBef>
              <a:spcAft>
                <a:spcPts val="0"/>
              </a:spcAft>
              <a:buClr>
                <a:srgbClr val="415665"/>
              </a:buClr>
              <a:buSzPts val="1800"/>
              <a:buNone/>
              <a:defRPr/>
            </a:lvl7pPr>
            <a:lvl8pPr lvl="7" rtl="0">
              <a:spcBef>
                <a:spcPts val="0"/>
              </a:spcBef>
              <a:spcAft>
                <a:spcPts val="0"/>
              </a:spcAft>
              <a:buClr>
                <a:srgbClr val="415665"/>
              </a:buClr>
              <a:buSzPts val="1800"/>
              <a:buNone/>
              <a:defRPr/>
            </a:lvl8pPr>
            <a:lvl9pPr lvl="8" rtl="0">
              <a:spcBef>
                <a:spcPts val="0"/>
              </a:spcBef>
              <a:spcAft>
                <a:spcPts val="0"/>
              </a:spcAft>
              <a:buClr>
                <a:srgbClr val="415665"/>
              </a:buClr>
              <a:buSzPts val="1800"/>
              <a:buNone/>
              <a:defRPr/>
            </a:lvl9pPr>
          </a:lstStyle>
          <a:p/>
        </p:txBody>
      </p:sp>
      <p:sp>
        <p:nvSpPr>
          <p:cNvPr id="18" name="Google Shape;18;p3"/>
          <p:cNvSpPr txBox="1"/>
          <p:nvPr>
            <p:ph idx="12" type="sldNum"/>
          </p:nvPr>
        </p:nvSpPr>
        <p:spPr>
          <a:xfrm>
            <a:off x="-75" y="3420000"/>
            <a:ext cx="669600" cy="1723500"/>
          </a:xfrm>
          <a:prstGeom prst="rect">
            <a:avLst/>
          </a:prstGeom>
        </p:spPr>
        <p:txBody>
          <a:bodyPr anchorCtr="0" anchor="b" bIns="91425" lIns="91425" spcFirstLastPara="1" rIns="91425" wrap="square" tIns="91425">
            <a:noAutofit/>
          </a:bodyPr>
          <a:lstStyle>
            <a:lvl1pPr lvl="0" rtl="0">
              <a:buNone/>
              <a:defRPr>
                <a:solidFill>
                  <a:srgbClr val="0DB7C4"/>
                </a:solidFill>
              </a:defRPr>
            </a:lvl1pPr>
            <a:lvl2pPr lvl="1" rtl="0">
              <a:buNone/>
              <a:defRPr>
                <a:solidFill>
                  <a:srgbClr val="0DB7C4"/>
                </a:solidFill>
              </a:defRPr>
            </a:lvl2pPr>
            <a:lvl3pPr lvl="2" rtl="0">
              <a:buNone/>
              <a:defRPr>
                <a:solidFill>
                  <a:srgbClr val="0DB7C4"/>
                </a:solidFill>
              </a:defRPr>
            </a:lvl3pPr>
            <a:lvl4pPr lvl="3" rtl="0">
              <a:buNone/>
              <a:defRPr>
                <a:solidFill>
                  <a:srgbClr val="0DB7C4"/>
                </a:solidFill>
              </a:defRPr>
            </a:lvl4pPr>
            <a:lvl5pPr lvl="4" rtl="0">
              <a:buNone/>
              <a:defRPr>
                <a:solidFill>
                  <a:srgbClr val="0DB7C4"/>
                </a:solidFill>
              </a:defRPr>
            </a:lvl5pPr>
            <a:lvl6pPr lvl="5" rtl="0">
              <a:buNone/>
              <a:defRPr>
                <a:solidFill>
                  <a:srgbClr val="0DB7C4"/>
                </a:solidFill>
              </a:defRPr>
            </a:lvl6pPr>
            <a:lvl7pPr lvl="6" rtl="0">
              <a:buNone/>
              <a:defRPr>
                <a:solidFill>
                  <a:srgbClr val="0DB7C4"/>
                </a:solidFill>
              </a:defRPr>
            </a:lvl7pPr>
            <a:lvl8pPr lvl="7" rtl="0">
              <a:buNone/>
              <a:defRPr>
                <a:solidFill>
                  <a:srgbClr val="0DB7C4"/>
                </a:solidFill>
              </a:defRPr>
            </a:lvl8pPr>
            <a:lvl9pPr lvl="8" rtl="0">
              <a:buNone/>
              <a:defRPr>
                <a:solidFill>
                  <a:srgbClr val="0DB7C4"/>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9" name="Shape 19"/>
        <p:cNvGrpSpPr/>
        <p:nvPr/>
      </p:nvGrpSpPr>
      <p:grpSpPr>
        <a:xfrm>
          <a:off x="0" y="0"/>
          <a:ext cx="0" cy="0"/>
          <a:chOff x="0" y="0"/>
          <a:chExt cx="0" cy="0"/>
        </a:xfrm>
      </p:grpSpPr>
      <p:sp>
        <p:nvSpPr>
          <p:cNvPr id="20" name="Google Shape;20;p4"/>
          <p:cNvSpPr/>
          <p:nvPr/>
        </p:nvSpPr>
        <p:spPr>
          <a:xfrm rot="10800000">
            <a:off x="-150" y="3769825"/>
            <a:ext cx="9144000" cy="687600"/>
          </a:xfrm>
          <a:prstGeom prst="rect">
            <a:avLst/>
          </a:prstGeom>
          <a:solidFill>
            <a:srgbClr val="000000">
              <a:alpha val="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flipH="1">
            <a:off x="-150" y="0"/>
            <a:ext cx="9144000" cy="3769800"/>
          </a:xfrm>
          <a:prstGeom prst="rect">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idx="1" type="body"/>
          </p:nvPr>
        </p:nvSpPr>
        <p:spPr>
          <a:xfrm>
            <a:off x="1616475" y="0"/>
            <a:ext cx="5910900" cy="3769800"/>
          </a:xfrm>
          <a:prstGeom prst="rect">
            <a:avLst/>
          </a:prstGeom>
        </p:spPr>
        <p:txBody>
          <a:bodyPr anchorCtr="0" anchor="ctr" bIns="91425" lIns="91425" spcFirstLastPara="1" rIns="91425" wrap="square" tIns="91425"/>
          <a:lstStyle>
            <a:lvl1pPr indent="-419100" lvl="0" marL="457200" rtl="0" algn="ctr">
              <a:spcBef>
                <a:spcPts val="600"/>
              </a:spcBef>
              <a:spcAft>
                <a:spcPts val="0"/>
              </a:spcAft>
              <a:buClr>
                <a:srgbClr val="FFFFFF"/>
              </a:buClr>
              <a:buSzPts val="3000"/>
              <a:buChar char="▹"/>
              <a:defRPr i="1">
                <a:solidFill>
                  <a:srgbClr val="FFFFFF"/>
                </a:solidFill>
              </a:defRPr>
            </a:lvl1pPr>
            <a:lvl2pPr indent="-381000" lvl="1" marL="914400" rtl="0" algn="ctr">
              <a:spcBef>
                <a:spcPts val="0"/>
              </a:spcBef>
              <a:spcAft>
                <a:spcPts val="0"/>
              </a:spcAft>
              <a:buClr>
                <a:srgbClr val="FFFFFF"/>
              </a:buClr>
              <a:buSzPts val="2400"/>
              <a:buChar char="▸"/>
              <a:defRPr i="1">
                <a:solidFill>
                  <a:srgbClr val="FFFFFF"/>
                </a:solidFill>
              </a:defRPr>
            </a:lvl2pPr>
            <a:lvl3pPr indent="-381000" lvl="2" marL="1371600" rtl="0" algn="ctr">
              <a:spcBef>
                <a:spcPts val="0"/>
              </a:spcBef>
              <a:spcAft>
                <a:spcPts val="0"/>
              </a:spcAft>
              <a:buClr>
                <a:srgbClr val="FFFFFF"/>
              </a:buClr>
              <a:buSzPts val="2400"/>
              <a:buChar char="⬩"/>
              <a:defRPr i="1">
                <a:solidFill>
                  <a:srgbClr val="FFFFFF"/>
                </a:solidFill>
              </a:defRPr>
            </a:lvl3pPr>
            <a:lvl4pPr indent="-342900" lvl="3" marL="1828800" rtl="0" algn="ctr">
              <a:spcBef>
                <a:spcPts val="0"/>
              </a:spcBef>
              <a:spcAft>
                <a:spcPts val="0"/>
              </a:spcAft>
              <a:buClr>
                <a:srgbClr val="FFFFFF"/>
              </a:buClr>
              <a:buSzPts val="1800"/>
              <a:buChar char="⬞"/>
              <a:defRPr i="1">
                <a:solidFill>
                  <a:srgbClr val="FFFFFF"/>
                </a:solidFill>
              </a:defRPr>
            </a:lvl4pPr>
            <a:lvl5pPr indent="-342900" lvl="4" marL="2286000" rtl="0" algn="ctr">
              <a:spcBef>
                <a:spcPts val="0"/>
              </a:spcBef>
              <a:spcAft>
                <a:spcPts val="0"/>
              </a:spcAft>
              <a:buClr>
                <a:srgbClr val="FFFFFF"/>
              </a:buClr>
              <a:buSzPts val="1800"/>
              <a:buChar char="○"/>
              <a:defRPr i="1">
                <a:solidFill>
                  <a:srgbClr val="FFFFFF"/>
                </a:solidFill>
              </a:defRPr>
            </a:lvl5pPr>
            <a:lvl6pPr indent="-342900" lvl="5" marL="2743200" rtl="0" algn="ctr">
              <a:spcBef>
                <a:spcPts val="0"/>
              </a:spcBef>
              <a:spcAft>
                <a:spcPts val="0"/>
              </a:spcAft>
              <a:buClr>
                <a:srgbClr val="FFFFFF"/>
              </a:buClr>
              <a:buSzPts val="1800"/>
              <a:buChar char="■"/>
              <a:defRPr i="1">
                <a:solidFill>
                  <a:srgbClr val="FFFFFF"/>
                </a:solidFill>
              </a:defRPr>
            </a:lvl6pPr>
            <a:lvl7pPr indent="-342900" lvl="6" marL="3200400" rtl="0" algn="ctr">
              <a:spcBef>
                <a:spcPts val="0"/>
              </a:spcBef>
              <a:spcAft>
                <a:spcPts val="0"/>
              </a:spcAft>
              <a:buClr>
                <a:srgbClr val="FFFFFF"/>
              </a:buClr>
              <a:buSzPts val="1800"/>
              <a:buChar char="●"/>
              <a:defRPr i="1">
                <a:solidFill>
                  <a:srgbClr val="FFFFFF"/>
                </a:solidFill>
              </a:defRPr>
            </a:lvl7pPr>
            <a:lvl8pPr indent="-342900" lvl="7" marL="3657600" rtl="0" algn="ctr">
              <a:spcBef>
                <a:spcPts val="0"/>
              </a:spcBef>
              <a:spcAft>
                <a:spcPts val="0"/>
              </a:spcAft>
              <a:buClr>
                <a:srgbClr val="FFFFFF"/>
              </a:buClr>
              <a:buSzPts val="1800"/>
              <a:buChar char="○"/>
              <a:defRPr i="1">
                <a:solidFill>
                  <a:srgbClr val="FFFFFF"/>
                </a:solidFill>
              </a:defRPr>
            </a:lvl8pPr>
            <a:lvl9pPr indent="-342900" lvl="8" marL="4114800" rtl="0" algn="ctr">
              <a:spcBef>
                <a:spcPts val="0"/>
              </a:spcBef>
              <a:spcAft>
                <a:spcPts val="0"/>
              </a:spcAft>
              <a:buClr>
                <a:srgbClr val="FFFFFF"/>
              </a:buClr>
              <a:buSzPts val="1800"/>
              <a:buChar char="■"/>
              <a:defRPr i="1">
                <a:solidFill>
                  <a:srgbClr val="FFFFFF"/>
                </a:solidFill>
              </a:defRPr>
            </a:lvl9pPr>
          </a:lstStyle>
          <a:p/>
        </p:txBody>
      </p:sp>
      <p:sp>
        <p:nvSpPr>
          <p:cNvPr id="23" name="Google Shape;23;p4"/>
          <p:cNvSpPr txBox="1"/>
          <p:nvPr/>
        </p:nvSpPr>
        <p:spPr>
          <a:xfrm>
            <a:off x="3593400" y="3670520"/>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0DB7C4"/>
                </a:solidFill>
              </a:rPr>
              <a:t>”</a:t>
            </a:r>
            <a:endParaRPr b="1" sz="7200">
              <a:solidFill>
                <a:srgbClr val="0DB7C4"/>
              </a:solidFill>
            </a:endParaRPr>
          </a:p>
        </p:txBody>
      </p:sp>
      <p:sp>
        <p:nvSpPr>
          <p:cNvPr id="24" name="Google Shape;24;p4"/>
          <p:cNvSpPr txBox="1"/>
          <p:nvPr>
            <p:ph idx="12" type="sldNum"/>
          </p:nvPr>
        </p:nvSpPr>
        <p:spPr>
          <a:xfrm>
            <a:off x="-75" y="3420000"/>
            <a:ext cx="669600" cy="1723500"/>
          </a:xfrm>
          <a:prstGeom prst="rect">
            <a:avLst/>
          </a:prstGeom>
        </p:spPr>
        <p:txBody>
          <a:bodyPr anchorCtr="0" anchor="b" bIns="91425" lIns="91425" spcFirstLastPara="1" rIns="91425" wrap="square" tIns="91425">
            <a:noAutofit/>
          </a:bodyPr>
          <a:lstStyle>
            <a:lvl1pPr lvl="0" rtl="0">
              <a:buNone/>
              <a:defRPr>
                <a:solidFill>
                  <a:srgbClr val="0DB7C4"/>
                </a:solidFill>
              </a:defRPr>
            </a:lvl1pPr>
            <a:lvl2pPr lvl="1" rtl="0">
              <a:buNone/>
              <a:defRPr>
                <a:solidFill>
                  <a:srgbClr val="0DB7C4"/>
                </a:solidFill>
              </a:defRPr>
            </a:lvl2pPr>
            <a:lvl3pPr lvl="2" rtl="0">
              <a:buNone/>
              <a:defRPr>
                <a:solidFill>
                  <a:srgbClr val="0DB7C4"/>
                </a:solidFill>
              </a:defRPr>
            </a:lvl3pPr>
            <a:lvl4pPr lvl="3" rtl="0">
              <a:buNone/>
              <a:defRPr>
                <a:solidFill>
                  <a:srgbClr val="0DB7C4"/>
                </a:solidFill>
              </a:defRPr>
            </a:lvl4pPr>
            <a:lvl5pPr lvl="4" rtl="0">
              <a:buNone/>
              <a:defRPr>
                <a:solidFill>
                  <a:srgbClr val="0DB7C4"/>
                </a:solidFill>
              </a:defRPr>
            </a:lvl5pPr>
            <a:lvl6pPr lvl="5" rtl="0">
              <a:buNone/>
              <a:defRPr>
                <a:solidFill>
                  <a:srgbClr val="0DB7C4"/>
                </a:solidFill>
              </a:defRPr>
            </a:lvl6pPr>
            <a:lvl7pPr lvl="6" rtl="0">
              <a:buNone/>
              <a:defRPr>
                <a:solidFill>
                  <a:srgbClr val="0DB7C4"/>
                </a:solidFill>
              </a:defRPr>
            </a:lvl7pPr>
            <a:lvl8pPr lvl="7" rtl="0">
              <a:buNone/>
              <a:defRPr>
                <a:solidFill>
                  <a:srgbClr val="0DB7C4"/>
                </a:solidFill>
              </a:defRPr>
            </a:lvl8pPr>
            <a:lvl9pPr lvl="8" rtl="0">
              <a:buNone/>
              <a:defRPr>
                <a:solidFill>
                  <a:srgbClr val="0DB7C4"/>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5" name="Shape 25"/>
        <p:cNvGrpSpPr/>
        <p:nvPr/>
      </p:nvGrpSpPr>
      <p:grpSpPr>
        <a:xfrm>
          <a:off x="0" y="0"/>
          <a:ext cx="0" cy="0"/>
          <a:chOff x="0" y="0"/>
          <a:chExt cx="0" cy="0"/>
        </a:xfrm>
      </p:grpSpPr>
      <p:sp>
        <p:nvSpPr>
          <p:cNvPr id="26" name="Google Shape;26;p5"/>
          <p:cNvSpPr/>
          <p:nvPr/>
        </p:nvSpPr>
        <p:spPr>
          <a:xfrm flipH="1">
            <a:off x="-75" y="0"/>
            <a:ext cx="669600" cy="5143500"/>
          </a:xfrm>
          <a:prstGeom prst="rect">
            <a:avLst/>
          </a:prstGeom>
          <a:solidFill>
            <a:srgbClr val="000000">
              <a:alpha val="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p:nvPr/>
        </p:nvSpPr>
        <p:spPr>
          <a:xfrm flipH="1">
            <a:off x="-75" y="0"/>
            <a:ext cx="669600" cy="1140000"/>
          </a:xfrm>
          <a:prstGeom prst="rect">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844425" y="5598"/>
            <a:ext cx="3552600" cy="11400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9" name="Google Shape;29;p5"/>
          <p:cNvSpPr txBox="1"/>
          <p:nvPr>
            <p:ph idx="1" type="body"/>
          </p:nvPr>
        </p:nvSpPr>
        <p:spPr>
          <a:xfrm>
            <a:off x="844425" y="1538075"/>
            <a:ext cx="5169000" cy="3387900"/>
          </a:xfrm>
          <a:prstGeom prst="rect">
            <a:avLst/>
          </a:prstGeom>
        </p:spPr>
        <p:txBody>
          <a:bodyPr anchorCtr="0" anchor="t" bIns="91425" lIns="91425" spcFirstLastPara="1" rIns="91425" wrap="square" tIns="91425"/>
          <a:lstStyle>
            <a:lvl1pPr indent="-381000" lvl="0" marL="457200" rtl="0">
              <a:spcBef>
                <a:spcPts val="600"/>
              </a:spcBef>
              <a:spcAft>
                <a:spcPts val="0"/>
              </a:spcAft>
              <a:buSzPts val="2400"/>
              <a:buChar char="▹"/>
              <a:defRPr sz="2400"/>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sz="2400"/>
            </a:lvl4pPr>
            <a:lvl5pPr indent="-381000" lvl="4" marL="2286000" rtl="0">
              <a:spcBef>
                <a:spcPts val="0"/>
              </a:spcBef>
              <a:spcAft>
                <a:spcPts val="0"/>
              </a:spcAft>
              <a:buSzPts val="2400"/>
              <a:buChar char="○"/>
              <a:defRPr sz="2400"/>
            </a:lvl5pPr>
            <a:lvl6pPr indent="-381000" lvl="5" marL="2743200" rtl="0">
              <a:spcBef>
                <a:spcPts val="0"/>
              </a:spcBef>
              <a:spcAft>
                <a:spcPts val="0"/>
              </a:spcAft>
              <a:buSzPts val="2400"/>
              <a:buChar char="■"/>
              <a:defRPr sz="2400"/>
            </a:lvl6pPr>
            <a:lvl7pPr indent="-381000" lvl="6" marL="3200400" rtl="0">
              <a:spcBef>
                <a:spcPts val="0"/>
              </a:spcBef>
              <a:spcAft>
                <a:spcPts val="0"/>
              </a:spcAft>
              <a:buSzPts val="2400"/>
              <a:buChar char="●"/>
              <a:defRPr sz="2400"/>
            </a:lvl7pPr>
            <a:lvl8pPr indent="-381000" lvl="7" marL="3657600" rtl="0">
              <a:spcBef>
                <a:spcPts val="0"/>
              </a:spcBef>
              <a:spcAft>
                <a:spcPts val="0"/>
              </a:spcAft>
              <a:buSzPts val="2400"/>
              <a:buChar char="○"/>
              <a:defRPr sz="2400"/>
            </a:lvl8pPr>
            <a:lvl9pPr indent="-381000" lvl="8" marL="4114800" rtl="0">
              <a:spcBef>
                <a:spcPts val="0"/>
              </a:spcBef>
              <a:spcAft>
                <a:spcPts val="0"/>
              </a:spcAft>
              <a:buSzPts val="2400"/>
              <a:buChar char="■"/>
              <a:defRPr sz="2400"/>
            </a:lvl9pPr>
          </a:lstStyle>
          <a:p/>
        </p:txBody>
      </p:sp>
      <p:sp>
        <p:nvSpPr>
          <p:cNvPr id="30" name="Google Shape;30;p5"/>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31" name="Shape 31"/>
        <p:cNvGrpSpPr/>
        <p:nvPr/>
      </p:nvGrpSpPr>
      <p:grpSpPr>
        <a:xfrm>
          <a:off x="0" y="0"/>
          <a:ext cx="0" cy="0"/>
          <a:chOff x="0" y="0"/>
          <a:chExt cx="0" cy="0"/>
        </a:xfrm>
      </p:grpSpPr>
      <p:sp>
        <p:nvSpPr>
          <p:cNvPr id="32" name="Google Shape;32;p6"/>
          <p:cNvSpPr/>
          <p:nvPr/>
        </p:nvSpPr>
        <p:spPr>
          <a:xfrm flipH="1">
            <a:off x="-75" y="0"/>
            <a:ext cx="669600" cy="5143500"/>
          </a:xfrm>
          <a:prstGeom prst="rect">
            <a:avLst/>
          </a:prstGeom>
          <a:solidFill>
            <a:srgbClr val="000000">
              <a:alpha val="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flipH="1">
            <a:off x="-75" y="0"/>
            <a:ext cx="669600" cy="1140000"/>
          </a:xfrm>
          <a:prstGeom prst="rect">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844425" y="5598"/>
            <a:ext cx="3552600" cy="11400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5" name="Google Shape;35;p6"/>
          <p:cNvSpPr txBox="1"/>
          <p:nvPr>
            <p:ph idx="1" type="body"/>
          </p:nvPr>
        </p:nvSpPr>
        <p:spPr>
          <a:xfrm>
            <a:off x="844425" y="1534257"/>
            <a:ext cx="2804700" cy="33216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36" name="Google Shape;36;p6"/>
          <p:cNvSpPr txBox="1"/>
          <p:nvPr>
            <p:ph idx="2" type="body"/>
          </p:nvPr>
        </p:nvSpPr>
        <p:spPr>
          <a:xfrm>
            <a:off x="3818123" y="1534257"/>
            <a:ext cx="2804700" cy="33216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37" name="Google Shape;37;p6"/>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lvl1pPr lvl="0" rtl="0">
              <a:buNone/>
              <a:defRPr sz="2400"/>
            </a:lvl1pPr>
            <a:lvl2pPr lvl="1" rtl="0">
              <a:buNone/>
              <a:defRPr sz="2400"/>
            </a:lvl2pPr>
            <a:lvl3pPr lvl="2" rtl="0">
              <a:buNone/>
              <a:defRPr sz="2400"/>
            </a:lvl3pPr>
            <a:lvl4pPr lvl="3" rtl="0">
              <a:buNone/>
              <a:defRPr sz="2400"/>
            </a:lvl4pPr>
            <a:lvl5pPr lvl="4" rtl="0">
              <a:buNone/>
              <a:defRPr sz="2400"/>
            </a:lvl5pPr>
            <a:lvl6pPr lvl="5" rtl="0">
              <a:buNone/>
              <a:defRPr sz="2400"/>
            </a:lvl6pPr>
            <a:lvl7pPr lvl="6" rtl="0">
              <a:buNone/>
              <a:defRPr sz="2400"/>
            </a:lvl7pPr>
            <a:lvl8pPr lvl="7" rtl="0">
              <a:buNone/>
              <a:defRPr sz="2400"/>
            </a:lvl8pPr>
            <a:lvl9pPr lvl="8" rtl="0">
              <a:buNone/>
              <a:defRPr sz="24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8" name="Shape 38"/>
        <p:cNvGrpSpPr/>
        <p:nvPr/>
      </p:nvGrpSpPr>
      <p:grpSpPr>
        <a:xfrm>
          <a:off x="0" y="0"/>
          <a:ext cx="0" cy="0"/>
          <a:chOff x="0" y="0"/>
          <a:chExt cx="0" cy="0"/>
        </a:xfrm>
      </p:grpSpPr>
      <p:sp>
        <p:nvSpPr>
          <p:cNvPr id="39" name="Google Shape;39;p7"/>
          <p:cNvSpPr/>
          <p:nvPr/>
        </p:nvSpPr>
        <p:spPr>
          <a:xfrm flipH="1">
            <a:off x="-75" y="0"/>
            <a:ext cx="669600" cy="5143500"/>
          </a:xfrm>
          <a:prstGeom prst="rect">
            <a:avLst/>
          </a:prstGeom>
          <a:solidFill>
            <a:srgbClr val="000000">
              <a:alpha val="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p:nvPr/>
        </p:nvSpPr>
        <p:spPr>
          <a:xfrm flipH="1">
            <a:off x="-75" y="0"/>
            <a:ext cx="669600" cy="1140000"/>
          </a:xfrm>
          <a:prstGeom prst="rect">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txBox="1"/>
          <p:nvPr>
            <p:ph type="title"/>
          </p:nvPr>
        </p:nvSpPr>
        <p:spPr>
          <a:xfrm>
            <a:off x="844425" y="5598"/>
            <a:ext cx="3552600" cy="11400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2" name="Google Shape;42;p7"/>
          <p:cNvSpPr txBox="1"/>
          <p:nvPr>
            <p:ph idx="1" type="body"/>
          </p:nvPr>
        </p:nvSpPr>
        <p:spPr>
          <a:xfrm>
            <a:off x="844425" y="1548525"/>
            <a:ext cx="1918800" cy="32250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3" name="Google Shape;43;p7"/>
          <p:cNvSpPr txBox="1"/>
          <p:nvPr>
            <p:ph idx="2" type="body"/>
          </p:nvPr>
        </p:nvSpPr>
        <p:spPr>
          <a:xfrm>
            <a:off x="2861613" y="1548525"/>
            <a:ext cx="1918800" cy="32250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4" name="Google Shape;44;p7"/>
          <p:cNvSpPr txBox="1"/>
          <p:nvPr>
            <p:ph idx="3" type="body"/>
          </p:nvPr>
        </p:nvSpPr>
        <p:spPr>
          <a:xfrm>
            <a:off x="4878801" y="1548525"/>
            <a:ext cx="1918800" cy="32250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5" name="Google Shape;45;p7"/>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6" name="Shape 46"/>
        <p:cNvGrpSpPr/>
        <p:nvPr/>
      </p:nvGrpSpPr>
      <p:grpSpPr>
        <a:xfrm>
          <a:off x="0" y="0"/>
          <a:ext cx="0" cy="0"/>
          <a:chOff x="0" y="0"/>
          <a:chExt cx="0" cy="0"/>
        </a:xfrm>
      </p:grpSpPr>
      <p:sp>
        <p:nvSpPr>
          <p:cNvPr id="47" name="Google Shape;47;p8"/>
          <p:cNvSpPr/>
          <p:nvPr/>
        </p:nvSpPr>
        <p:spPr>
          <a:xfrm flipH="1">
            <a:off x="-75" y="0"/>
            <a:ext cx="669600" cy="5143500"/>
          </a:xfrm>
          <a:prstGeom prst="rect">
            <a:avLst/>
          </a:prstGeom>
          <a:solidFill>
            <a:srgbClr val="000000">
              <a:alpha val="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p:nvPr/>
        </p:nvSpPr>
        <p:spPr>
          <a:xfrm flipH="1">
            <a:off x="-75" y="0"/>
            <a:ext cx="669600" cy="1140000"/>
          </a:xfrm>
          <a:prstGeom prst="rect">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
          <p:cNvSpPr txBox="1"/>
          <p:nvPr>
            <p:ph type="title"/>
          </p:nvPr>
        </p:nvSpPr>
        <p:spPr>
          <a:xfrm>
            <a:off x="844425" y="5598"/>
            <a:ext cx="3552600" cy="11400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0" name="Google Shape;50;p8"/>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image background">
  <p:cSld name="TITLE_ONLY_1">
    <p:spTree>
      <p:nvGrpSpPr>
        <p:cNvPr id="51" name="Shape 51"/>
        <p:cNvGrpSpPr/>
        <p:nvPr/>
      </p:nvGrpSpPr>
      <p:grpSpPr>
        <a:xfrm>
          <a:off x="0" y="0"/>
          <a:ext cx="0" cy="0"/>
          <a:chOff x="0" y="0"/>
          <a:chExt cx="0" cy="0"/>
        </a:xfrm>
      </p:grpSpPr>
      <p:sp>
        <p:nvSpPr>
          <p:cNvPr id="52" name="Google Shape;52;p9"/>
          <p:cNvSpPr/>
          <p:nvPr/>
        </p:nvSpPr>
        <p:spPr>
          <a:xfrm flipH="1">
            <a:off x="-75" y="0"/>
            <a:ext cx="1851600" cy="5143500"/>
          </a:xfrm>
          <a:prstGeom prst="rect">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9"/>
          <p:cNvSpPr/>
          <p:nvPr/>
        </p:nvSpPr>
        <p:spPr>
          <a:xfrm flipH="1">
            <a:off x="-75" y="0"/>
            <a:ext cx="1851600" cy="1140000"/>
          </a:xfrm>
          <a:prstGeom prst="rect">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9"/>
          <p:cNvSpPr txBox="1"/>
          <p:nvPr>
            <p:ph type="title"/>
          </p:nvPr>
        </p:nvSpPr>
        <p:spPr>
          <a:xfrm>
            <a:off x="235225" y="1292400"/>
            <a:ext cx="1381200" cy="11400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1800"/>
              <a:buNone/>
              <a:defRPr sz="1800">
                <a:solidFill>
                  <a:srgbClr val="FFFFFF"/>
                </a:solidFill>
              </a:defRPr>
            </a:lvl1pPr>
            <a:lvl2pPr lvl="1" rtl="0">
              <a:spcBef>
                <a:spcPts val="0"/>
              </a:spcBef>
              <a:spcAft>
                <a:spcPts val="0"/>
              </a:spcAft>
              <a:buClr>
                <a:srgbClr val="FFFFFF"/>
              </a:buClr>
              <a:buSzPts val="1800"/>
              <a:buNone/>
              <a:defRPr sz="1800">
                <a:solidFill>
                  <a:srgbClr val="FFFFFF"/>
                </a:solidFill>
              </a:defRPr>
            </a:lvl2pPr>
            <a:lvl3pPr lvl="2" rtl="0">
              <a:spcBef>
                <a:spcPts val="0"/>
              </a:spcBef>
              <a:spcAft>
                <a:spcPts val="0"/>
              </a:spcAft>
              <a:buClr>
                <a:srgbClr val="FFFFFF"/>
              </a:buClr>
              <a:buSzPts val="1800"/>
              <a:buNone/>
              <a:defRPr sz="1800">
                <a:solidFill>
                  <a:srgbClr val="FFFFFF"/>
                </a:solidFill>
              </a:defRPr>
            </a:lvl3pPr>
            <a:lvl4pPr lvl="3" rtl="0">
              <a:spcBef>
                <a:spcPts val="0"/>
              </a:spcBef>
              <a:spcAft>
                <a:spcPts val="0"/>
              </a:spcAft>
              <a:buClr>
                <a:srgbClr val="FFFFFF"/>
              </a:buClr>
              <a:buSzPts val="1800"/>
              <a:buNone/>
              <a:defRPr sz="1800">
                <a:solidFill>
                  <a:srgbClr val="FFFFFF"/>
                </a:solidFill>
              </a:defRPr>
            </a:lvl4pPr>
            <a:lvl5pPr lvl="4" rtl="0">
              <a:spcBef>
                <a:spcPts val="0"/>
              </a:spcBef>
              <a:spcAft>
                <a:spcPts val="0"/>
              </a:spcAft>
              <a:buClr>
                <a:srgbClr val="FFFFFF"/>
              </a:buClr>
              <a:buSzPts val="1800"/>
              <a:buNone/>
              <a:defRPr sz="1800">
                <a:solidFill>
                  <a:srgbClr val="FFFFFF"/>
                </a:solidFill>
              </a:defRPr>
            </a:lvl5pPr>
            <a:lvl6pPr lvl="5" rtl="0">
              <a:spcBef>
                <a:spcPts val="0"/>
              </a:spcBef>
              <a:spcAft>
                <a:spcPts val="0"/>
              </a:spcAft>
              <a:buClr>
                <a:srgbClr val="FFFFFF"/>
              </a:buClr>
              <a:buSzPts val="1800"/>
              <a:buNone/>
              <a:defRPr sz="1800">
                <a:solidFill>
                  <a:srgbClr val="FFFFFF"/>
                </a:solidFill>
              </a:defRPr>
            </a:lvl6pPr>
            <a:lvl7pPr lvl="6" rtl="0">
              <a:spcBef>
                <a:spcPts val="0"/>
              </a:spcBef>
              <a:spcAft>
                <a:spcPts val="0"/>
              </a:spcAft>
              <a:buClr>
                <a:srgbClr val="FFFFFF"/>
              </a:buClr>
              <a:buSzPts val="1800"/>
              <a:buNone/>
              <a:defRPr sz="1800">
                <a:solidFill>
                  <a:srgbClr val="FFFFFF"/>
                </a:solidFill>
              </a:defRPr>
            </a:lvl7pPr>
            <a:lvl8pPr lvl="7" rtl="0">
              <a:spcBef>
                <a:spcPts val="0"/>
              </a:spcBef>
              <a:spcAft>
                <a:spcPts val="0"/>
              </a:spcAft>
              <a:buClr>
                <a:srgbClr val="FFFFFF"/>
              </a:buClr>
              <a:buSzPts val="1800"/>
              <a:buNone/>
              <a:defRPr sz="1800">
                <a:solidFill>
                  <a:srgbClr val="FFFFFF"/>
                </a:solidFill>
              </a:defRPr>
            </a:lvl8pPr>
            <a:lvl9pPr lvl="8" rtl="0">
              <a:spcBef>
                <a:spcPts val="0"/>
              </a:spcBef>
              <a:spcAft>
                <a:spcPts val="0"/>
              </a:spcAft>
              <a:buClr>
                <a:srgbClr val="FFFFFF"/>
              </a:buClr>
              <a:buSzPts val="1800"/>
              <a:buNone/>
              <a:defRPr sz="1800">
                <a:solidFill>
                  <a:srgbClr val="FFFFFF"/>
                </a:solidFill>
              </a:defRPr>
            </a:lvl9pPr>
          </a:lstStyle>
          <a:p/>
        </p:txBody>
      </p:sp>
      <p:sp>
        <p:nvSpPr>
          <p:cNvPr id="55" name="Google Shape;55;p9"/>
          <p:cNvSpPr txBox="1"/>
          <p:nvPr>
            <p:ph idx="12" type="sldNum"/>
          </p:nvPr>
        </p:nvSpPr>
        <p:spPr>
          <a:xfrm>
            <a:off x="-75" y="0"/>
            <a:ext cx="1851600" cy="1140000"/>
          </a:xfrm>
          <a:prstGeom prst="rect">
            <a:avLst/>
          </a:prstGeom>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6" name="Shape 56"/>
        <p:cNvGrpSpPr/>
        <p:nvPr/>
      </p:nvGrpSpPr>
      <p:grpSpPr>
        <a:xfrm>
          <a:off x="0" y="0"/>
          <a:ext cx="0" cy="0"/>
          <a:chOff x="0" y="0"/>
          <a:chExt cx="0" cy="0"/>
        </a:xfrm>
      </p:grpSpPr>
      <p:sp>
        <p:nvSpPr>
          <p:cNvPr id="57" name="Google Shape;57;p10"/>
          <p:cNvSpPr/>
          <p:nvPr/>
        </p:nvSpPr>
        <p:spPr>
          <a:xfrm flipH="1">
            <a:off x="-75" y="0"/>
            <a:ext cx="1851600" cy="5143500"/>
          </a:xfrm>
          <a:prstGeom prst="rect">
            <a:avLst/>
          </a:prstGeom>
          <a:solidFill>
            <a:srgbClr val="000000">
              <a:alpha val="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0"/>
          <p:cNvSpPr/>
          <p:nvPr/>
        </p:nvSpPr>
        <p:spPr>
          <a:xfrm flipH="1">
            <a:off x="-75" y="0"/>
            <a:ext cx="1851600" cy="1140000"/>
          </a:xfrm>
          <a:prstGeom prst="rect">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0"/>
          <p:cNvSpPr txBox="1"/>
          <p:nvPr>
            <p:ph idx="12" type="sldNum"/>
          </p:nvPr>
        </p:nvSpPr>
        <p:spPr>
          <a:xfrm>
            <a:off x="-75" y="0"/>
            <a:ext cx="1851600" cy="1140000"/>
          </a:xfrm>
          <a:prstGeom prst="rect">
            <a:avLst/>
          </a:prstGeom>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60" name="Google Shape;60;p10"/>
          <p:cNvSpPr txBox="1"/>
          <p:nvPr>
            <p:ph idx="1" type="body"/>
          </p:nvPr>
        </p:nvSpPr>
        <p:spPr>
          <a:xfrm>
            <a:off x="223150" y="1284100"/>
            <a:ext cx="1393200" cy="1932900"/>
          </a:xfrm>
          <a:prstGeom prst="rect">
            <a:avLst/>
          </a:prstGeom>
        </p:spPr>
        <p:txBody>
          <a:bodyPr anchorCtr="0" anchor="t" bIns="91425" lIns="91425" spcFirstLastPara="1" rIns="91425" wrap="square" tIns="91425"/>
          <a:lstStyle>
            <a:lvl1pPr indent="-228600" lvl="0" marL="457200" rtl="0">
              <a:spcBef>
                <a:spcPts val="360"/>
              </a:spcBef>
              <a:spcAft>
                <a:spcPts val="0"/>
              </a:spcAft>
              <a:buClr>
                <a:srgbClr val="415665"/>
              </a:buClr>
              <a:buSzPts val="1200"/>
              <a:buNone/>
              <a:defRPr sz="1200"/>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44425" y="5598"/>
            <a:ext cx="3552600" cy="1140000"/>
          </a:xfrm>
          <a:prstGeom prst="rect">
            <a:avLst/>
          </a:prstGeom>
          <a:noFill/>
          <a:ln>
            <a:noFill/>
          </a:ln>
        </p:spPr>
        <p:txBody>
          <a:bodyPr anchorCtr="0" anchor="b" bIns="91425" lIns="91425" spcFirstLastPara="1" rIns="91425" wrap="square" tIns="91425"/>
          <a:lstStyle>
            <a:lvl1pPr lvl="0" rtl="0">
              <a:spcBef>
                <a:spcPts val="0"/>
              </a:spcBef>
              <a:spcAft>
                <a:spcPts val="0"/>
              </a:spcAft>
              <a:buClr>
                <a:srgbClr val="0DB7C4"/>
              </a:buClr>
              <a:buSzPts val="2400"/>
              <a:buFont typeface="Dosis"/>
              <a:buNone/>
              <a:defRPr sz="2400">
                <a:solidFill>
                  <a:srgbClr val="0DB7C4"/>
                </a:solidFill>
                <a:latin typeface="Dosis"/>
                <a:ea typeface="Dosis"/>
                <a:cs typeface="Dosis"/>
                <a:sym typeface="Dosis"/>
              </a:defRPr>
            </a:lvl1pPr>
            <a:lvl2pPr lvl="1" rtl="0">
              <a:spcBef>
                <a:spcPts val="0"/>
              </a:spcBef>
              <a:spcAft>
                <a:spcPts val="0"/>
              </a:spcAft>
              <a:buClr>
                <a:srgbClr val="0DB7C4"/>
              </a:buClr>
              <a:buSzPts val="2400"/>
              <a:buFont typeface="Dosis"/>
              <a:buNone/>
              <a:defRPr sz="2400">
                <a:solidFill>
                  <a:srgbClr val="0DB7C4"/>
                </a:solidFill>
                <a:latin typeface="Dosis"/>
                <a:ea typeface="Dosis"/>
                <a:cs typeface="Dosis"/>
                <a:sym typeface="Dosis"/>
              </a:defRPr>
            </a:lvl2pPr>
            <a:lvl3pPr lvl="2" rtl="0">
              <a:spcBef>
                <a:spcPts val="0"/>
              </a:spcBef>
              <a:spcAft>
                <a:spcPts val="0"/>
              </a:spcAft>
              <a:buClr>
                <a:srgbClr val="0DB7C4"/>
              </a:buClr>
              <a:buSzPts val="2400"/>
              <a:buFont typeface="Dosis"/>
              <a:buNone/>
              <a:defRPr sz="2400">
                <a:solidFill>
                  <a:srgbClr val="0DB7C4"/>
                </a:solidFill>
                <a:latin typeface="Dosis"/>
                <a:ea typeface="Dosis"/>
                <a:cs typeface="Dosis"/>
                <a:sym typeface="Dosis"/>
              </a:defRPr>
            </a:lvl3pPr>
            <a:lvl4pPr lvl="3" rtl="0">
              <a:spcBef>
                <a:spcPts val="0"/>
              </a:spcBef>
              <a:spcAft>
                <a:spcPts val="0"/>
              </a:spcAft>
              <a:buClr>
                <a:srgbClr val="0DB7C4"/>
              </a:buClr>
              <a:buSzPts val="2400"/>
              <a:buFont typeface="Dosis"/>
              <a:buNone/>
              <a:defRPr sz="2400">
                <a:solidFill>
                  <a:srgbClr val="0DB7C4"/>
                </a:solidFill>
                <a:latin typeface="Dosis"/>
                <a:ea typeface="Dosis"/>
                <a:cs typeface="Dosis"/>
                <a:sym typeface="Dosis"/>
              </a:defRPr>
            </a:lvl4pPr>
            <a:lvl5pPr lvl="4" rtl="0">
              <a:spcBef>
                <a:spcPts val="0"/>
              </a:spcBef>
              <a:spcAft>
                <a:spcPts val="0"/>
              </a:spcAft>
              <a:buClr>
                <a:srgbClr val="0DB7C4"/>
              </a:buClr>
              <a:buSzPts val="2400"/>
              <a:buFont typeface="Dosis"/>
              <a:buNone/>
              <a:defRPr sz="2400">
                <a:solidFill>
                  <a:srgbClr val="0DB7C4"/>
                </a:solidFill>
                <a:latin typeface="Dosis"/>
                <a:ea typeface="Dosis"/>
                <a:cs typeface="Dosis"/>
                <a:sym typeface="Dosis"/>
              </a:defRPr>
            </a:lvl5pPr>
            <a:lvl6pPr lvl="5" rtl="0">
              <a:spcBef>
                <a:spcPts val="0"/>
              </a:spcBef>
              <a:spcAft>
                <a:spcPts val="0"/>
              </a:spcAft>
              <a:buClr>
                <a:srgbClr val="0DB7C4"/>
              </a:buClr>
              <a:buSzPts val="2400"/>
              <a:buFont typeface="Dosis"/>
              <a:buNone/>
              <a:defRPr sz="2400">
                <a:solidFill>
                  <a:srgbClr val="0DB7C4"/>
                </a:solidFill>
                <a:latin typeface="Dosis"/>
                <a:ea typeface="Dosis"/>
                <a:cs typeface="Dosis"/>
                <a:sym typeface="Dosis"/>
              </a:defRPr>
            </a:lvl6pPr>
            <a:lvl7pPr lvl="6" rtl="0">
              <a:spcBef>
                <a:spcPts val="0"/>
              </a:spcBef>
              <a:spcAft>
                <a:spcPts val="0"/>
              </a:spcAft>
              <a:buClr>
                <a:srgbClr val="0DB7C4"/>
              </a:buClr>
              <a:buSzPts val="2400"/>
              <a:buFont typeface="Dosis"/>
              <a:buNone/>
              <a:defRPr sz="2400">
                <a:solidFill>
                  <a:srgbClr val="0DB7C4"/>
                </a:solidFill>
                <a:latin typeface="Dosis"/>
                <a:ea typeface="Dosis"/>
                <a:cs typeface="Dosis"/>
                <a:sym typeface="Dosis"/>
              </a:defRPr>
            </a:lvl7pPr>
            <a:lvl8pPr lvl="7" rtl="0">
              <a:spcBef>
                <a:spcPts val="0"/>
              </a:spcBef>
              <a:spcAft>
                <a:spcPts val="0"/>
              </a:spcAft>
              <a:buClr>
                <a:srgbClr val="0DB7C4"/>
              </a:buClr>
              <a:buSzPts val="2400"/>
              <a:buFont typeface="Dosis"/>
              <a:buNone/>
              <a:defRPr sz="2400">
                <a:solidFill>
                  <a:srgbClr val="0DB7C4"/>
                </a:solidFill>
                <a:latin typeface="Dosis"/>
                <a:ea typeface="Dosis"/>
                <a:cs typeface="Dosis"/>
                <a:sym typeface="Dosis"/>
              </a:defRPr>
            </a:lvl8pPr>
            <a:lvl9pPr lvl="8" rtl="0">
              <a:spcBef>
                <a:spcPts val="0"/>
              </a:spcBef>
              <a:spcAft>
                <a:spcPts val="0"/>
              </a:spcAft>
              <a:buClr>
                <a:srgbClr val="0DB7C4"/>
              </a:buClr>
              <a:buSzPts val="2400"/>
              <a:buFont typeface="Dosis"/>
              <a:buNone/>
              <a:defRPr sz="2400">
                <a:solidFill>
                  <a:srgbClr val="0DB7C4"/>
                </a:solidFill>
                <a:latin typeface="Dosis"/>
                <a:ea typeface="Dosis"/>
                <a:cs typeface="Dosis"/>
                <a:sym typeface="Dosis"/>
              </a:defRPr>
            </a:lvl9pPr>
          </a:lstStyle>
          <a:p/>
        </p:txBody>
      </p:sp>
      <p:sp>
        <p:nvSpPr>
          <p:cNvPr id="7" name="Google Shape;7;p1"/>
          <p:cNvSpPr txBox="1"/>
          <p:nvPr>
            <p:ph idx="1" type="body"/>
          </p:nvPr>
        </p:nvSpPr>
        <p:spPr>
          <a:xfrm>
            <a:off x="844425" y="1538075"/>
            <a:ext cx="5169000" cy="33879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Clr>
                <a:srgbClr val="0DB7C4"/>
              </a:buClr>
              <a:buSzPts val="3000"/>
              <a:buFont typeface="Source Sans Pro"/>
              <a:buChar char="▹"/>
              <a:defRPr sz="3000">
                <a:solidFill>
                  <a:srgbClr val="415665"/>
                </a:solidFill>
                <a:latin typeface="Source Sans Pro"/>
                <a:ea typeface="Source Sans Pro"/>
                <a:cs typeface="Source Sans Pro"/>
                <a:sym typeface="Source Sans Pro"/>
              </a:defRPr>
            </a:lvl1pPr>
            <a:lvl2pPr indent="-381000" lvl="1" marL="914400" rtl="0">
              <a:spcBef>
                <a:spcPts val="0"/>
              </a:spcBef>
              <a:spcAft>
                <a:spcPts val="0"/>
              </a:spcAft>
              <a:buClr>
                <a:srgbClr val="0DB7C4"/>
              </a:buClr>
              <a:buSzPts val="2400"/>
              <a:buFont typeface="Source Sans Pro"/>
              <a:buChar char="▸"/>
              <a:defRPr sz="2400">
                <a:solidFill>
                  <a:srgbClr val="415665"/>
                </a:solidFill>
                <a:latin typeface="Source Sans Pro"/>
                <a:ea typeface="Source Sans Pro"/>
                <a:cs typeface="Source Sans Pro"/>
                <a:sym typeface="Source Sans Pro"/>
              </a:defRPr>
            </a:lvl2pPr>
            <a:lvl3pPr indent="-381000" lvl="2" marL="1371600" rtl="0">
              <a:spcBef>
                <a:spcPts val="0"/>
              </a:spcBef>
              <a:spcAft>
                <a:spcPts val="0"/>
              </a:spcAft>
              <a:buClr>
                <a:srgbClr val="0DB7C4"/>
              </a:buClr>
              <a:buSzPts val="2400"/>
              <a:buFont typeface="Source Sans Pro"/>
              <a:buChar char="⬩"/>
              <a:defRPr sz="2400">
                <a:solidFill>
                  <a:srgbClr val="415665"/>
                </a:solidFill>
                <a:latin typeface="Source Sans Pro"/>
                <a:ea typeface="Source Sans Pro"/>
                <a:cs typeface="Source Sans Pro"/>
                <a:sym typeface="Source Sans Pro"/>
              </a:defRPr>
            </a:lvl3pPr>
            <a:lvl4pPr indent="-342900" lvl="3" marL="1828800" rtl="0">
              <a:spcBef>
                <a:spcPts val="0"/>
              </a:spcBef>
              <a:spcAft>
                <a:spcPts val="0"/>
              </a:spcAft>
              <a:buClr>
                <a:srgbClr val="0DB7C4"/>
              </a:buClr>
              <a:buSzPts val="1800"/>
              <a:buFont typeface="Source Sans Pro"/>
              <a:buChar char="⬞"/>
              <a:defRPr sz="1800">
                <a:solidFill>
                  <a:srgbClr val="415665"/>
                </a:solidFill>
                <a:latin typeface="Source Sans Pro"/>
                <a:ea typeface="Source Sans Pro"/>
                <a:cs typeface="Source Sans Pro"/>
                <a:sym typeface="Source Sans Pro"/>
              </a:defRPr>
            </a:lvl4pPr>
            <a:lvl5pPr indent="-342900" lvl="4" marL="2286000" rtl="0">
              <a:spcBef>
                <a:spcPts val="0"/>
              </a:spcBef>
              <a:spcAft>
                <a:spcPts val="0"/>
              </a:spcAft>
              <a:buClr>
                <a:srgbClr val="0DB7C4"/>
              </a:buClr>
              <a:buSzPts val="1800"/>
              <a:buFont typeface="Source Sans Pro"/>
              <a:buChar char="○"/>
              <a:defRPr sz="1800">
                <a:solidFill>
                  <a:srgbClr val="415665"/>
                </a:solidFill>
                <a:latin typeface="Source Sans Pro"/>
                <a:ea typeface="Source Sans Pro"/>
                <a:cs typeface="Source Sans Pro"/>
                <a:sym typeface="Source Sans Pro"/>
              </a:defRPr>
            </a:lvl5pPr>
            <a:lvl6pPr indent="-342900" lvl="5" marL="2743200" rtl="0">
              <a:spcBef>
                <a:spcPts val="0"/>
              </a:spcBef>
              <a:spcAft>
                <a:spcPts val="0"/>
              </a:spcAft>
              <a:buClr>
                <a:srgbClr val="0DB7C4"/>
              </a:buClr>
              <a:buSzPts val="1800"/>
              <a:buFont typeface="Source Sans Pro"/>
              <a:buChar char="■"/>
              <a:defRPr sz="1800">
                <a:solidFill>
                  <a:srgbClr val="415665"/>
                </a:solidFill>
                <a:latin typeface="Source Sans Pro"/>
                <a:ea typeface="Source Sans Pro"/>
                <a:cs typeface="Source Sans Pro"/>
                <a:sym typeface="Source Sans Pro"/>
              </a:defRPr>
            </a:lvl6pPr>
            <a:lvl7pPr indent="-342900" lvl="6" marL="3200400" rtl="0">
              <a:spcBef>
                <a:spcPts val="0"/>
              </a:spcBef>
              <a:spcAft>
                <a:spcPts val="0"/>
              </a:spcAft>
              <a:buClr>
                <a:srgbClr val="0DB7C4"/>
              </a:buClr>
              <a:buSzPts val="1800"/>
              <a:buFont typeface="Source Sans Pro"/>
              <a:buChar char="●"/>
              <a:defRPr sz="1800">
                <a:solidFill>
                  <a:srgbClr val="415665"/>
                </a:solidFill>
                <a:latin typeface="Source Sans Pro"/>
                <a:ea typeface="Source Sans Pro"/>
                <a:cs typeface="Source Sans Pro"/>
                <a:sym typeface="Source Sans Pro"/>
              </a:defRPr>
            </a:lvl7pPr>
            <a:lvl8pPr indent="-342900" lvl="7" marL="3657600" rtl="0">
              <a:spcBef>
                <a:spcPts val="0"/>
              </a:spcBef>
              <a:spcAft>
                <a:spcPts val="0"/>
              </a:spcAft>
              <a:buClr>
                <a:srgbClr val="0DB7C4"/>
              </a:buClr>
              <a:buSzPts val="1800"/>
              <a:buFont typeface="Source Sans Pro"/>
              <a:buChar char="○"/>
              <a:defRPr sz="1800">
                <a:solidFill>
                  <a:srgbClr val="415665"/>
                </a:solidFill>
                <a:latin typeface="Source Sans Pro"/>
                <a:ea typeface="Source Sans Pro"/>
                <a:cs typeface="Source Sans Pro"/>
                <a:sym typeface="Source Sans Pro"/>
              </a:defRPr>
            </a:lvl8pPr>
            <a:lvl9pPr indent="-342900" lvl="8" marL="4114800" rtl="0">
              <a:spcBef>
                <a:spcPts val="0"/>
              </a:spcBef>
              <a:spcAft>
                <a:spcPts val="0"/>
              </a:spcAft>
              <a:buClr>
                <a:srgbClr val="0DB7C4"/>
              </a:buClr>
              <a:buSzPts val="1800"/>
              <a:buFont typeface="Source Sans Pro"/>
              <a:buChar char="■"/>
              <a:defRPr sz="1800">
                <a:solidFill>
                  <a:srgbClr val="415665"/>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75" y="0"/>
            <a:ext cx="669600" cy="1140000"/>
          </a:xfrm>
          <a:prstGeom prst="rect">
            <a:avLst/>
          </a:prstGeom>
          <a:noFill/>
          <a:ln>
            <a:noFill/>
          </a:ln>
        </p:spPr>
        <p:txBody>
          <a:bodyPr anchorCtr="0" anchor="b" bIns="91425" lIns="91425" spcFirstLastPara="1" rIns="91425" wrap="square" tIns="91425">
            <a:noAutofit/>
          </a:bodyPr>
          <a:lstStyle>
            <a:lvl1pPr lvl="0" rtl="0" algn="ctr">
              <a:buNone/>
              <a:defRPr sz="2400">
                <a:solidFill>
                  <a:srgbClr val="FFFFFF"/>
                </a:solidFill>
                <a:latin typeface="Dosis"/>
                <a:ea typeface="Dosis"/>
                <a:cs typeface="Dosis"/>
                <a:sym typeface="Dosis"/>
              </a:defRPr>
            </a:lvl1pPr>
            <a:lvl2pPr lvl="1" rtl="0" algn="ctr">
              <a:buNone/>
              <a:defRPr sz="2400">
                <a:solidFill>
                  <a:srgbClr val="FFFFFF"/>
                </a:solidFill>
                <a:latin typeface="Dosis"/>
                <a:ea typeface="Dosis"/>
                <a:cs typeface="Dosis"/>
                <a:sym typeface="Dosis"/>
              </a:defRPr>
            </a:lvl2pPr>
            <a:lvl3pPr lvl="2" rtl="0" algn="ctr">
              <a:buNone/>
              <a:defRPr sz="2400">
                <a:solidFill>
                  <a:srgbClr val="FFFFFF"/>
                </a:solidFill>
                <a:latin typeface="Dosis"/>
                <a:ea typeface="Dosis"/>
                <a:cs typeface="Dosis"/>
                <a:sym typeface="Dosis"/>
              </a:defRPr>
            </a:lvl3pPr>
            <a:lvl4pPr lvl="3" rtl="0" algn="ctr">
              <a:buNone/>
              <a:defRPr sz="2400">
                <a:solidFill>
                  <a:srgbClr val="FFFFFF"/>
                </a:solidFill>
                <a:latin typeface="Dosis"/>
                <a:ea typeface="Dosis"/>
                <a:cs typeface="Dosis"/>
                <a:sym typeface="Dosis"/>
              </a:defRPr>
            </a:lvl4pPr>
            <a:lvl5pPr lvl="4" rtl="0" algn="ctr">
              <a:buNone/>
              <a:defRPr sz="2400">
                <a:solidFill>
                  <a:srgbClr val="FFFFFF"/>
                </a:solidFill>
                <a:latin typeface="Dosis"/>
                <a:ea typeface="Dosis"/>
                <a:cs typeface="Dosis"/>
                <a:sym typeface="Dosis"/>
              </a:defRPr>
            </a:lvl5pPr>
            <a:lvl6pPr lvl="5" rtl="0" algn="ctr">
              <a:buNone/>
              <a:defRPr sz="2400">
                <a:solidFill>
                  <a:srgbClr val="FFFFFF"/>
                </a:solidFill>
                <a:latin typeface="Dosis"/>
                <a:ea typeface="Dosis"/>
                <a:cs typeface="Dosis"/>
                <a:sym typeface="Dosis"/>
              </a:defRPr>
            </a:lvl6pPr>
            <a:lvl7pPr lvl="6" rtl="0" algn="ctr">
              <a:buNone/>
              <a:defRPr sz="2400">
                <a:solidFill>
                  <a:srgbClr val="FFFFFF"/>
                </a:solidFill>
                <a:latin typeface="Dosis"/>
                <a:ea typeface="Dosis"/>
                <a:cs typeface="Dosis"/>
                <a:sym typeface="Dosis"/>
              </a:defRPr>
            </a:lvl7pPr>
            <a:lvl8pPr lvl="7" rtl="0" algn="ctr">
              <a:buNone/>
              <a:defRPr sz="2400">
                <a:solidFill>
                  <a:srgbClr val="FFFFFF"/>
                </a:solidFill>
                <a:latin typeface="Dosis"/>
                <a:ea typeface="Dosis"/>
                <a:cs typeface="Dosis"/>
                <a:sym typeface="Dosis"/>
              </a:defRPr>
            </a:lvl8pPr>
            <a:lvl9pPr lvl="8" rtl="0" algn="ctr">
              <a:buNone/>
              <a:defRPr sz="2400">
                <a:solidFill>
                  <a:srgbClr val="FFFFFF"/>
                </a:solidFill>
                <a:latin typeface="Dosis"/>
                <a:ea typeface="Dosis"/>
                <a:cs typeface="Dosis"/>
                <a:sym typeface="Dosis"/>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15.png"/><Relationship Id="rId7"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33.png"/><Relationship Id="rId6"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4.jpg"/><Relationship Id="rId4" Type="http://schemas.openxmlformats.org/officeDocument/2006/relationships/image" Target="../media/image7.jpg"/><Relationship Id="rId5" Type="http://schemas.openxmlformats.org/officeDocument/2006/relationships/image" Target="../media/image14.png"/><Relationship Id="rId6" Type="http://schemas.openxmlformats.org/officeDocument/2006/relationships/hyperlink" Target="https://youtu.be/zrCoV-caw4w" TargetMode="External"/><Relationship Id="rId7"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11.jpg"/><Relationship Id="rId5" Type="http://schemas.openxmlformats.org/officeDocument/2006/relationships/image" Target="../media/image2.gif"/><Relationship Id="rId6"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6.png"/><Relationship Id="rId4" Type="http://schemas.openxmlformats.org/officeDocument/2006/relationships/image" Target="../media/image18.png"/><Relationship Id="rId5" Type="http://schemas.openxmlformats.org/officeDocument/2006/relationships/image" Target="../media/image3.png"/><Relationship Id="rId6" Type="http://schemas.openxmlformats.org/officeDocument/2006/relationships/image" Target="../media/image35.png"/><Relationship Id="rId7"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17.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10.png"/><Relationship Id="rId5"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2"/>
          <p:cNvSpPr/>
          <p:nvPr/>
        </p:nvSpPr>
        <p:spPr>
          <a:xfrm>
            <a:off x="2273400" y="4410875"/>
            <a:ext cx="1940400" cy="68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2"/>
          <p:cNvSpPr txBox="1"/>
          <p:nvPr>
            <p:ph type="ctrTitle"/>
          </p:nvPr>
        </p:nvSpPr>
        <p:spPr>
          <a:xfrm>
            <a:off x="427650" y="1119725"/>
            <a:ext cx="78600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800" u="sng"/>
              <a:t>Evaluation of a Shamanic</a:t>
            </a:r>
            <a:endParaRPr sz="3800" u="sng"/>
          </a:p>
          <a:p>
            <a:pPr indent="0" lvl="0" marL="0" rtl="0" algn="ctr">
              <a:spcBef>
                <a:spcPts val="0"/>
              </a:spcBef>
              <a:spcAft>
                <a:spcPts val="0"/>
              </a:spcAft>
              <a:buClr>
                <a:schemeClr val="dk1"/>
              </a:buClr>
              <a:buSzPts val="1100"/>
              <a:buFont typeface="Arial"/>
              <a:buNone/>
            </a:pPr>
            <a:r>
              <a:rPr lang="en" sz="3800" u="sng"/>
              <a:t>Interface for Interaction with Cultural</a:t>
            </a:r>
            <a:endParaRPr sz="3800" u="sng"/>
          </a:p>
          <a:p>
            <a:pPr indent="0" lvl="0" marL="0" rtl="0" algn="ctr">
              <a:spcBef>
                <a:spcPts val="0"/>
              </a:spcBef>
              <a:spcAft>
                <a:spcPts val="0"/>
              </a:spcAft>
              <a:buNone/>
            </a:pPr>
            <a:r>
              <a:rPr lang="en" sz="3800" u="sng"/>
              <a:t>Gestures in Virtual </a:t>
            </a:r>
            <a:r>
              <a:rPr lang="en" sz="3800" u="sng"/>
              <a:t>Environments</a:t>
            </a:r>
            <a:endParaRPr sz="3800" u="sng"/>
          </a:p>
        </p:txBody>
      </p:sp>
      <p:sp>
        <p:nvSpPr>
          <p:cNvPr id="71" name="Google Shape;71;p12"/>
          <p:cNvSpPr txBox="1"/>
          <p:nvPr/>
        </p:nvSpPr>
        <p:spPr>
          <a:xfrm>
            <a:off x="553225" y="3229650"/>
            <a:ext cx="7431300" cy="74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rgbClr val="FFFFFF"/>
                </a:solidFill>
                <a:latin typeface="Dosis"/>
                <a:ea typeface="Dosis"/>
                <a:cs typeface="Dosis"/>
                <a:sym typeface="Dosis"/>
              </a:rPr>
              <a:t>Supervisor: António Coelho</a:t>
            </a:r>
            <a:endParaRPr sz="1800">
              <a:solidFill>
                <a:srgbClr val="FFFFFF"/>
              </a:solidFill>
              <a:latin typeface="Dosis"/>
              <a:ea typeface="Dosis"/>
              <a:cs typeface="Dosis"/>
              <a:sym typeface="Dosis"/>
            </a:endParaRPr>
          </a:p>
          <a:p>
            <a:pPr indent="0" lvl="0" marL="0" rtl="0" algn="l">
              <a:spcBef>
                <a:spcPts val="0"/>
              </a:spcBef>
              <a:spcAft>
                <a:spcPts val="0"/>
              </a:spcAft>
              <a:buNone/>
            </a:pPr>
            <a:r>
              <a:rPr lang="en" sz="1800">
                <a:solidFill>
                  <a:srgbClr val="FFFFFF"/>
                </a:solidFill>
                <a:latin typeface="Dosis"/>
                <a:ea typeface="Dosis"/>
                <a:cs typeface="Dosis"/>
                <a:sym typeface="Dosis"/>
              </a:rPr>
              <a:t>Co-Supervisor: Leonel Morgado</a:t>
            </a:r>
            <a:endParaRPr sz="1800">
              <a:solidFill>
                <a:srgbClr val="FFFFFF"/>
              </a:solidFill>
            </a:endParaRPr>
          </a:p>
        </p:txBody>
      </p:sp>
      <p:pic>
        <p:nvPicPr>
          <p:cNvPr descr="https://sigarra.up.pt/feup/pt/WEB_GESSI_DOCS.download_file?p_name=F-881455704/feup_logo.jpg" id="72" name="Google Shape;72;p12"/>
          <p:cNvPicPr preferRelativeResize="0"/>
          <p:nvPr/>
        </p:nvPicPr>
        <p:blipFill>
          <a:blip r:embed="rId3">
            <a:alphaModFix/>
          </a:blip>
          <a:stretch>
            <a:fillRect/>
          </a:stretch>
        </p:blipFill>
        <p:spPr>
          <a:xfrm>
            <a:off x="156950" y="4396325"/>
            <a:ext cx="2043578" cy="694975"/>
          </a:xfrm>
          <a:prstGeom prst="rect">
            <a:avLst/>
          </a:prstGeom>
          <a:noFill/>
          <a:ln>
            <a:noFill/>
          </a:ln>
        </p:spPr>
      </p:pic>
      <p:sp>
        <p:nvSpPr>
          <p:cNvPr id="73" name="Google Shape;73;p12"/>
          <p:cNvSpPr txBox="1"/>
          <p:nvPr/>
        </p:nvSpPr>
        <p:spPr>
          <a:xfrm>
            <a:off x="856350" y="2482050"/>
            <a:ext cx="7431300" cy="7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Dosis"/>
                <a:ea typeface="Dosis"/>
                <a:cs typeface="Dosis"/>
                <a:sym typeface="Dosis"/>
              </a:rPr>
              <a:t>Pedro Pais de Sousa da Costa Carvalho - up201306506</a:t>
            </a:r>
            <a:endParaRPr sz="1800">
              <a:solidFill>
                <a:srgbClr val="FFFFFF"/>
              </a:solidFill>
            </a:endParaRPr>
          </a:p>
        </p:txBody>
      </p:sp>
      <p:pic>
        <p:nvPicPr>
          <p:cNvPr id="74" name="Google Shape;74;p12"/>
          <p:cNvPicPr preferRelativeResize="0"/>
          <p:nvPr/>
        </p:nvPicPr>
        <p:blipFill>
          <a:blip r:embed="rId4">
            <a:alphaModFix/>
          </a:blip>
          <a:stretch>
            <a:fillRect/>
          </a:stretch>
        </p:blipFill>
        <p:spPr>
          <a:xfrm>
            <a:off x="2273337" y="4396313"/>
            <a:ext cx="1940515" cy="694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1"/>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
        <p:nvSpPr>
          <p:cNvPr id="160" name="Google Shape;160;p21"/>
          <p:cNvSpPr txBox="1"/>
          <p:nvPr>
            <p:ph type="title"/>
          </p:nvPr>
        </p:nvSpPr>
        <p:spPr>
          <a:xfrm>
            <a:off x="799925" y="493400"/>
            <a:ext cx="1022100" cy="5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a:t>
            </a:r>
            <a:endParaRPr/>
          </a:p>
        </p:txBody>
      </p:sp>
      <p:sp>
        <p:nvSpPr>
          <p:cNvPr id="161" name="Google Shape;161;p21"/>
          <p:cNvSpPr txBox="1"/>
          <p:nvPr/>
        </p:nvSpPr>
        <p:spPr>
          <a:xfrm>
            <a:off x="799925" y="59800"/>
            <a:ext cx="3110100" cy="3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dk1"/>
                </a:solidFill>
                <a:latin typeface="Dosis"/>
                <a:ea typeface="Dosis"/>
                <a:cs typeface="Dosis"/>
                <a:sym typeface="Dosis"/>
              </a:rPr>
              <a:t>Solution Planning/Implementation</a:t>
            </a:r>
            <a:endParaRPr u="sng">
              <a:latin typeface="Dosis"/>
              <a:ea typeface="Dosis"/>
              <a:cs typeface="Dosis"/>
              <a:sym typeface="Dosis"/>
            </a:endParaRPr>
          </a:p>
        </p:txBody>
      </p:sp>
      <p:pic>
        <p:nvPicPr>
          <p:cNvPr id="162" name="Google Shape;162;p21"/>
          <p:cNvPicPr preferRelativeResize="0"/>
          <p:nvPr/>
        </p:nvPicPr>
        <p:blipFill>
          <a:blip r:embed="rId3">
            <a:alphaModFix/>
          </a:blip>
          <a:stretch>
            <a:fillRect/>
          </a:stretch>
        </p:blipFill>
        <p:spPr>
          <a:xfrm>
            <a:off x="882400" y="3201550"/>
            <a:ext cx="2278501" cy="1512125"/>
          </a:xfrm>
          <a:prstGeom prst="rect">
            <a:avLst/>
          </a:prstGeom>
          <a:noFill/>
          <a:ln>
            <a:noFill/>
          </a:ln>
        </p:spPr>
      </p:pic>
      <p:pic>
        <p:nvPicPr>
          <p:cNvPr id="163" name="Google Shape;163;p21"/>
          <p:cNvPicPr preferRelativeResize="0"/>
          <p:nvPr/>
        </p:nvPicPr>
        <p:blipFill>
          <a:blip r:embed="rId4">
            <a:alphaModFix/>
          </a:blip>
          <a:stretch>
            <a:fillRect/>
          </a:stretch>
        </p:blipFill>
        <p:spPr>
          <a:xfrm>
            <a:off x="3238300" y="3201550"/>
            <a:ext cx="2926804" cy="1512125"/>
          </a:xfrm>
          <a:prstGeom prst="rect">
            <a:avLst/>
          </a:prstGeom>
          <a:noFill/>
          <a:ln>
            <a:noFill/>
          </a:ln>
        </p:spPr>
      </p:pic>
      <p:pic>
        <p:nvPicPr>
          <p:cNvPr id="164" name="Google Shape;164;p21"/>
          <p:cNvPicPr preferRelativeResize="0"/>
          <p:nvPr/>
        </p:nvPicPr>
        <p:blipFill>
          <a:blip r:embed="rId5">
            <a:alphaModFix/>
          </a:blip>
          <a:stretch>
            <a:fillRect/>
          </a:stretch>
        </p:blipFill>
        <p:spPr>
          <a:xfrm>
            <a:off x="6242500" y="3201550"/>
            <a:ext cx="2491393" cy="1512125"/>
          </a:xfrm>
          <a:prstGeom prst="rect">
            <a:avLst/>
          </a:prstGeom>
          <a:noFill/>
          <a:ln>
            <a:noFill/>
          </a:ln>
        </p:spPr>
      </p:pic>
      <p:pic>
        <p:nvPicPr>
          <p:cNvPr id="165" name="Google Shape;165;p21"/>
          <p:cNvPicPr preferRelativeResize="0"/>
          <p:nvPr/>
        </p:nvPicPr>
        <p:blipFill>
          <a:blip r:embed="rId6">
            <a:alphaModFix/>
          </a:blip>
          <a:stretch>
            <a:fillRect/>
          </a:stretch>
        </p:blipFill>
        <p:spPr>
          <a:xfrm>
            <a:off x="1550125" y="1545112"/>
            <a:ext cx="6712051" cy="1443800"/>
          </a:xfrm>
          <a:prstGeom prst="rect">
            <a:avLst/>
          </a:prstGeom>
          <a:noFill/>
          <a:ln>
            <a:noFill/>
          </a:ln>
        </p:spPr>
      </p:pic>
      <p:pic>
        <p:nvPicPr>
          <p:cNvPr id="166" name="Google Shape;166;p21"/>
          <p:cNvPicPr preferRelativeResize="0"/>
          <p:nvPr/>
        </p:nvPicPr>
        <p:blipFill>
          <a:blip r:embed="rId7">
            <a:alphaModFix/>
          </a:blip>
          <a:stretch>
            <a:fillRect/>
          </a:stretch>
        </p:blipFill>
        <p:spPr>
          <a:xfrm>
            <a:off x="2376300" y="642638"/>
            <a:ext cx="6560029" cy="700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2"/>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72" name="Google Shape;172;p22"/>
          <p:cNvSpPr txBox="1"/>
          <p:nvPr/>
        </p:nvSpPr>
        <p:spPr>
          <a:xfrm>
            <a:off x="799925" y="59800"/>
            <a:ext cx="3110100" cy="3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dk1"/>
                </a:solidFill>
                <a:latin typeface="Dosis"/>
                <a:ea typeface="Dosis"/>
                <a:cs typeface="Dosis"/>
                <a:sym typeface="Dosis"/>
              </a:rPr>
              <a:t>Results</a:t>
            </a:r>
            <a:endParaRPr u="sng">
              <a:solidFill>
                <a:schemeClr val="dk1"/>
              </a:solidFill>
              <a:latin typeface="Dosis"/>
              <a:ea typeface="Dosis"/>
              <a:cs typeface="Dosis"/>
              <a:sym typeface="Dosis"/>
            </a:endParaRPr>
          </a:p>
        </p:txBody>
      </p:sp>
      <p:sp>
        <p:nvSpPr>
          <p:cNvPr id="173" name="Google Shape;173;p22"/>
          <p:cNvSpPr txBox="1"/>
          <p:nvPr>
            <p:ph type="title"/>
          </p:nvPr>
        </p:nvSpPr>
        <p:spPr>
          <a:xfrm>
            <a:off x="799925" y="493400"/>
            <a:ext cx="6429300" cy="5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Pre-test Cultural Validation</a:t>
            </a:r>
            <a:endParaRPr/>
          </a:p>
        </p:txBody>
      </p:sp>
      <p:sp>
        <p:nvSpPr>
          <p:cNvPr id="174" name="Google Shape;174;p22"/>
          <p:cNvSpPr txBox="1"/>
          <p:nvPr>
            <p:ph idx="1" type="body"/>
          </p:nvPr>
        </p:nvSpPr>
        <p:spPr>
          <a:xfrm>
            <a:off x="883325" y="1054200"/>
            <a:ext cx="2943300" cy="391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t>17 volunteers, aged 18 to 24, randomly distributed between the groups.</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 sz="1600"/>
              <a:t>All of portuguese culture.</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None/>
            </a:pPr>
            <a:r>
              <a:rPr lang="en" sz="1600"/>
              <a:t>All student of University of Porto, but of varied faculties.</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 sz="1600"/>
              <a:t>None had first-hand experience with the technology.</a:t>
            </a:r>
            <a:endParaRPr sz="1600"/>
          </a:p>
          <a:p>
            <a:pPr indent="0" lvl="0" marL="0" rtl="0" algn="l">
              <a:lnSpc>
                <a:spcPct val="100000"/>
              </a:lnSpc>
              <a:spcBef>
                <a:spcPts val="0"/>
              </a:spcBef>
              <a:spcAft>
                <a:spcPts val="0"/>
              </a:spcAft>
              <a:buNone/>
            </a:pPr>
            <a:r>
              <a:t/>
            </a:r>
            <a:endParaRPr sz="1600"/>
          </a:p>
          <a:p>
            <a:pPr indent="0" lvl="0" marL="0" rtl="0" algn="l">
              <a:spcBef>
                <a:spcPts val="0"/>
              </a:spcBef>
              <a:spcAft>
                <a:spcPts val="0"/>
              </a:spcAft>
              <a:buNone/>
            </a:pPr>
            <a:r>
              <a:rPr lang="en" sz="1600"/>
              <a:t>One drop-out after first trial.</a:t>
            </a:r>
            <a:endParaRPr sz="1600"/>
          </a:p>
          <a:p>
            <a:pPr indent="0" lvl="0" marL="0" rtl="0" algn="l">
              <a:spcBef>
                <a:spcPts val="0"/>
              </a:spcBef>
              <a:spcAft>
                <a:spcPts val="0"/>
              </a:spcAft>
              <a:buNone/>
            </a:pPr>
            <a:r>
              <a:rPr lang="en" sz="1600"/>
              <a:t>One potential outlier in Non-Cultural Group.</a:t>
            </a:r>
            <a:endParaRPr sz="1600" strike="sngStrike"/>
          </a:p>
        </p:txBody>
      </p:sp>
      <p:pic>
        <p:nvPicPr>
          <p:cNvPr id="175" name="Google Shape;175;p22"/>
          <p:cNvPicPr preferRelativeResize="0"/>
          <p:nvPr/>
        </p:nvPicPr>
        <p:blipFill>
          <a:blip r:embed="rId3">
            <a:alphaModFix/>
          </a:blip>
          <a:stretch>
            <a:fillRect/>
          </a:stretch>
        </p:blipFill>
        <p:spPr>
          <a:xfrm>
            <a:off x="4368900" y="1054200"/>
            <a:ext cx="4184991" cy="3836799"/>
          </a:xfrm>
          <a:prstGeom prst="rect">
            <a:avLst/>
          </a:prstGeom>
          <a:noFill/>
          <a:ln>
            <a:noFill/>
          </a:ln>
        </p:spPr>
      </p:pic>
      <p:pic>
        <p:nvPicPr>
          <p:cNvPr id="176" name="Google Shape;176;p22"/>
          <p:cNvPicPr preferRelativeResize="0"/>
          <p:nvPr/>
        </p:nvPicPr>
        <p:blipFill rotWithShape="1">
          <a:blip r:embed="rId4">
            <a:alphaModFix/>
          </a:blip>
          <a:srcRect b="65798" l="5581" r="68554" t="21624"/>
          <a:stretch/>
        </p:blipFill>
        <p:spPr>
          <a:xfrm>
            <a:off x="1571462" y="0"/>
            <a:ext cx="1462074" cy="5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3"/>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82" name="Google Shape;182;p23"/>
          <p:cNvSpPr txBox="1"/>
          <p:nvPr/>
        </p:nvSpPr>
        <p:spPr>
          <a:xfrm>
            <a:off x="799925" y="59800"/>
            <a:ext cx="3110100" cy="3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dk1"/>
                </a:solidFill>
                <a:latin typeface="Dosis"/>
                <a:ea typeface="Dosis"/>
                <a:cs typeface="Dosis"/>
                <a:sym typeface="Dosis"/>
              </a:rPr>
              <a:t>Results</a:t>
            </a:r>
            <a:endParaRPr u="sng">
              <a:solidFill>
                <a:schemeClr val="dk1"/>
              </a:solidFill>
              <a:latin typeface="Dosis"/>
              <a:ea typeface="Dosis"/>
              <a:cs typeface="Dosis"/>
              <a:sym typeface="Dosis"/>
            </a:endParaRPr>
          </a:p>
        </p:txBody>
      </p:sp>
      <p:sp>
        <p:nvSpPr>
          <p:cNvPr id="183" name="Google Shape;183;p23"/>
          <p:cNvSpPr txBox="1"/>
          <p:nvPr>
            <p:ph type="title"/>
          </p:nvPr>
        </p:nvSpPr>
        <p:spPr>
          <a:xfrm>
            <a:off x="799925" y="493400"/>
            <a:ext cx="6429300" cy="5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Rate and Capacity</a:t>
            </a:r>
            <a:endParaRPr/>
          </a:p>
        </p:txBody>
      </p:sp>
      <p:pic>
        <p:nvPicPr>
          <p:cNvPr id="184" name="Google Shape;184;p23"/>
          <p:cNvPicPr preferRelativeResize="0"/>
          <p:nvPr/>
        </p:nvPicPr>
        <p:blipFill>
          <a:blip r:embed="rId3">
            <a:alphaModFix/>
          </a:blip>
          <a:stretch>
            <a:fillRect/>
          </a:stretch>
        </p:blipFill>
        <p:spPr>
          <a:xfrm>
            <a:off x="4936000" y="493400"/>
            <a:ext cx="3918900" cy="1545475"/>
          </a:xfrm>
          <a:prstGeom prst="rect">
            <a:avLst/>
          </a:prstGeom>
          <a:noFill/>
          <a:ln>
            <a:noFill/>
          </a:ln>
        </p:spPr>
      </p:pic>
      <p:sp>
        <p:nvSpPr>
          <p:cNvPr id="185" name="Google Shape;185;p23"/>
          <p:cNvSpPr txBox="1"/>
          <p:nvPr>
            <p:ph idx="1" type="body"/>
          </p:nvPr>
        </p:nvSpPr>
        <p:spPr>
          <a:xfrm>
            <a:off x="716325" y="1103550"/>
            <a:ext cx="3504900" cy="391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t>On the first game, the Cultural Group had a significantly higher performance observation versus the Non-Cultural. </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 sz="1600"/>
              <a:t>The majority of the Non-Cultural Group have rejected or found issues with more than one of the tasks prior to completion.</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 sz="1600"/>
              <a:t>Most of the Non-Cultural Group volunteers required a reminder of the Gesture Set during the Task </a:t>
            </a:r>
            <a:r>
              <a:rPr lang="en" sz="1600"/>
              <a:t>Comparison</a:t>
            </a:r>
            <a:r>
              <a:rPr lang="en" sz="1600"/>
              <a:t> Survey. Two requested to keep the explanation sheets and were denied.</a:t>
            </a:r>
            <a:endParaRPr sz="1600"/>
          </a:p>
          <a:p>
            <a:pPr indent="0" lvl="0" marL="0" rtl="0" algn="l">
              <a:lnSpc>
                <a:spcPct val="100000"/>
              </a:lnSpc>
              <a:spcBef>
                <a:spcPts val="0"/>
              </a:spcBef>
              <a:spcAft>
                <a:spcPts val="0"/>
              </a:spcAft>
              <a:buNone/>
            </a:pPr>
            <a:r>
              <a:t/>
            </a:r>
            <a:endParaRPr sz="1600"/>
          </a:p>
        </p:txBody>
      </p:sp>
      <p:pic>
        <p:nvPicPr>
          <p:cNvPr id="186" name="Google Shape;186;p23"/>
          <p:cNvPicPr preferRelativeResize="0"/>
          <p:nvPr/>
        </p:nvPicPr>
        <p:blipFill rotWithShape="1">
          <a:blip r:embed="rId4">
            <a:alphaModFix/>
          </a:blip>
          <a:srcRect b="0" l="0" r="0" t="51599"/>
          <a:stretch/>
        </p:blipFill>
        <p:spPr>
          <a:xfrm>
            <a:off x="5458875" y="3658925"/>
            <a:ext cx="3396025" cy="1355125"/>
          </a:xfrm>
          <a:prstGeom prst="rect">
            <a:avLst/>
          </a:prstGeom>
          <a:noFill/>
          <a:ln>
            <a:noFill/>
          </a:ln>
        </p:spPr>
      </p:pic>
      <p:pic>
        <p:nvPicPr>
          <p:cNvPr id="187" name="Google Shape;187;p23"/>
          <p:cNvPicPr preferRelativeResize="0"/>
          <p:nvPr/>
        </p:nvPicPr>
        <p:blipFill rotWithShape="1">
          <a:blip r:embed="rId4">
            <a:alphaModFix/>
          </a:blip>
          <a:srcRect b="48400" l="0" r="4049" t="0"/>
          <a:stretch/>
        </p:blipFill>
        <p:spPr>
          <a:xfrm>
            <a:off x="5677588" y="2266725"/>
            <a:ext cx="3258600" cy="1444700"/>
          </a:xfrm>
          <a:prstGeom prst="rect">
            <a:avLst/>
          </a:prstGeom>
          <a:noFill/>
          <a:ln>
            <a:noFill/>
          </a:ln>
        </p:spPr>
      </p:pic>
      <p:pic>
        <p:nvPicPr>
          <p:cNvPr id="188" name="Google Shape;188;p23"/>
          <p:cNvPicPr preferRelativeResize="0"/>
          <p:nvPr/>
        </p:nvPicPr>
        <p:blipFill rotWithShape="1">
          <a:blip r:embed="rId5">
            <a:alphaModFix/>
          </a:blip>
          <a:srcRect b="44033" l="4045" r="68763" t="46138"/>
          <a:stretch/>
        </p:blipFill>
        <p:spPr>
          <a:xfrm>
            <a:off x="1586450" y="97275"/>
            <a:ext cx="1537049" cy="457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4"/>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94" name="Google Shape;194;p24"/>
          <p:cNvSpPr txBox="1"/>
          <p:nvPr/>
        </p:nvSpPr>
        <p:spPr>
          <a:xfrm>
            <a:off x="799925" y="59800"/>
            <a:ext cx="3110100" cy="3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dk1"/>
                </a:solidFill>
                <a:latin typeface="Dosis"/>
                <a:ea typeface="Dosis"/>
                <a:cs typeface="Dosis"/>
                <a:sym typeface="Dosis"/>
              </a:rPr>
              <a:t>Results</a:t>
            </a:r>
            <a:endParaRPr u="sng">
              <a:solidFill>
                <a:schemeClr val="dk1"/>
              </a:solidFill>
              <a:latin typeface="Dosis"/>
              <a:ea typeface="Dosis"/>
              <a:cs typeface="Dosis"/>
              <a:sym typeface="Dosis"/>
            </a:endParaRPr>
          </a:p>
        </p:txBody>
      </p:sp>
      <p:sp>
        <p:nvSpPr>
          <p:cNvPr id="195" name="Google Shape;195;p24"/>
          <p:cNvSpPr txBox="1"/>
          <p:nvPr>
            <p:ph type="title"/>
          </p:nvPr>
        </p:nvSpPr>
        <p:spPr>
          <a:xfrm>
            <a:off x="799925" y="493400"/>
            <a:ext cx="6429300" cy="5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Retention and Memorization</a:t>
            </a:r>
            <a:endParaRPr/>
          </a:p>
        </p:txBody>
      </p:sp>
      <p:pic>
        <p:nvPicPr>
          <p:cNvPr id="196" name="Google Shape;196;p24"/>
          <p:cNvPicPr preferRelativeResize="0"/>
          <p:nvPr/>
        </p:nvPicPr>
        <p:blipFill>
          <a:blip r:embed="rId3">
            <a:alphaModFix/>
          </a:blip>
          <a:stretch>
            <a:fillRect/>
          </a:stretch>
        </p:blipFill>
        <p:spPr>
          <a:xfrm>
            <a:off x="4868525" y="270829"/>
            <a:ext cx="3918900" cy="1504221"/>
          </a:xfrm>
          <a:prstGeom prst="rect">
            <a:avLst/>
          </a:prstGeom>
          <a:noFill/>
          <a:ln>
            <a:noFill/>
          </a:ln>
        </p:spPr>
      </p:pic>
      <p:pic>
        <p:nvPicPr>
          <p:cNvPr id="197" name="Google Shape;197;p24"/>
          <p:cNvPicPr preferRelativeResize="0"/>
          <p:nvPr/>
        </p:nvPicPr>
        <p:blipFill>
          <a:blip r:embed="rId4">
            <a:alphaModFix/>
          </a:blip>
          <a:stretch>
            <a:fillRect/>
          </a:stretch>
        </p:blipFill>
        <p:spPr>
          <a:xfrm>
            <a:off x="4346750" y="1927550"/>
            <a:ext cx="4575650" cy="1198400"/>
          </a:xfrm>
          <a:prstGeom prst="rect">
            <a:avLst/>
          </a:prstGeom>
          <a:noFill/>
          <a:ln>
            <a:noFill/>
          </a:ln>
        </p:spPr>
      </p:pic>
      <p:pic>
        <p:nvPicPr>
          <p:cNvPr id="198" name="Google Shape;198;p24"/>
          <p:cNvPicPr preferRelativeResize="0"/>
          <p:nvPr/>
        </p:nvPicPr>
        <p:blipFill>
          <a:blip r:embed="rId5">
            <a:alphaModFix/>
          </a:blip>
          <a:stretch>
            <a:fillRect/>
          </a:stretch>
        </p:blipFill>
        <p:spPr>
          <a:xfrm>
            <a:off x="6230675" y="3032775"/>
            <a:ext cx="2601750" cy="935225"/>
          </a:xfrm>
          <a:prstGeom prst="rect">
            <a:avLst/>
          </a:prstGeom>
          <a:noFill/>
          <a:ln>
            <a:noFill/>
          </a:ln>
        </p:spPr>
      </p:pic>
      <p:sp>
        <p:nvSpPr>
          <p:cNvPr id="199" name="Google Shape;199;p24"/>
          <p:cNvSpPr txBox="1"/>
          <p:nvPr>
            <p:ph idx="1" type="body"/>
          </p:nvPr>
        </p:nvSpPr>
        <p:spPr>
          <a:xfrm>
            <a:off x="710713" y="904450"/>
            <a:ext cx="3504900" cy="391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After a long time without experiencing the game, the Cultural Group managed to </a:t>
            </a:r>
            <a:r>
              <a:rPr lang="en" sz="1400"/>
              <a:t>maintain</a:t>
            </a:r>
            <a:r>
              <a:rPr lang="en" sz="1400"/>
              <a:t> their performances.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The Non-Cultural Group ended up showcasing a worse performance with further errors and failures.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The majority of user error </a:t>
            </a:r>
            <a:r>
              <a:rPr lang="en" sz="1400"/>
              <a:t>committed</a:t>
            </a:r>
            <a:r>
              <a:rPr lang="en" sz="1400"/>
              <a:t> by the Non-Cultural Group was related to performing the wrong gestural command. The majority of these, in turn, involved using Gestures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Both groups requested a similar amount of help, and reported similar levels of confidence. However, the Non-Cultural Group’s certainties can be applied to as misplaced (Wrongful Recognition).</a:t>
            </a:r>
            <a:endParaRPr sz="1400"/>
          </a:p>
        </p:txBody>
      </p:sp>
      <p:pic>
        <p:nvPicPr>
          <p:cNvPr id="200" name="Google Shape;200;p24"/>
          <p:cNvPicPr preferRelativeResize="0"/>
          <p:nvPr/>
        </p:nvPicPr>
        <p:blipFill rotWithShape="1">
          <a:blip r:embed="rId6">
            <a:alphaModFix/>
          </a:blip>
          <a:srcRect b="44033" l="68499" r="4709" t="46138"/>
          <a:stretch/>
        </p:blipFill>
        <p:spPr>
          <a:xfrm>
            <a:off x="1544549" y="104800"/>
            <a:ext cx="1514551" cy="457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5"/>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06" name="Google Shape;206;p25"/>
          <p:cNvSpPr txBox="1"/>
          <p:nvPr/>
        </p:nvSpPr>
        <p:spPr>
          <a:xfrm>
            <a:off x="799925" y="59800"/>
            <a:ext cx="3110100" cy="3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dk1"/>
                </a:solidFill>
                <a:latin typeface="Dosis"/>
                <a:ea typeface="Dosis"/>
                <a:cs typeface="Dosis"/>
                <a:sym typeface="Dosis"/>
              </a:rPr>
              <a:t>Results</a:t>
            </a:r>
            <a:endParaRPr u="sng">
              <a:solidFill>
                <a:schemeClr val="dk1"/>
              </a:solidFill>
              <a:latin typeface="Dosis"/>
              <a:ea typeface="Dosis"/>
              <a:cs typeface="Dosis"/>
              <a:sym typeface="Dosis"/>
            </a:endParaRPr>
          </a:p>
        </p:txBody>
      </p:sp>
      <p:sp>
        <p:nvSpPr>
          <p:cNvPr id="207" name="Google Shape;207;p25"/>
          <p:cNvSpPr txBox="1"/>
          <p:nvPr>
            <p:ph type="title"/>
          </p:nvPr>
        </p:nvSpPr>
        <p:spPr>
          <a:xfrm>
            <a:off x="799925" y="493400"/>
            <a:ext cx="6429300" cy="5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Satisfaction and Immersion </a:t>
            </a:r>
            <a:endParaRPr/>
          </a:p>
        </p:txBody>
      </p:sp>
      <p:pic>
        <p:nvPicPr>
          <p:cNvPr id="208" name="Google Shape;208;p25"/>
          <p:cNvPicPr preferRelativeResize="0"/>
          <p:nvPr/>
        </p:nvPicPr>
        <p:blipFill>
          <a:blip r:embed="rId3">
            <a:alphaModFix/>
          </a:blip>
          <a:stretch>
            <a:fillRect/>
          </a:stretch>
        </p:blipFill>
        <p:spPr>
          <a:xfrm>
            <a:off x="5488375" y="1140000"/>
            <a:ext cx="3472550" cy="3082250"/>
          </a:xfrm>
          <a:prstGeom prst="rect">
            <a:avLst/>
          </a:prstGeom>
          <a:noFill/>
          <a:ln>
            <a:noFill/>
          </a:ln>
        </p:spPr>
      </p:pic>
      <p:sp>
        <p:nvSpPr>
          <p:cNvPr id="209" name="Google Shape;209;p25"/>
          <p:cNvSpPr txBox="1"/>
          <p:nvPr>
            <p:ph idx="1" type="body"/>
          </p:nvPr>
        </p:nvSpPr>
        <p:spPr>
          <a:xfrm>
            <a:off x="716325" y="1103550"/>
            <a:ext cx="2943300" cy="391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t>Usability parameterized by System Usability Scale </a:t>
            </a:r>
            <a:r>
              <a:rPr lang="en" sz="1600"/>
              <a:t>demonstrably</a:t>
            </a:r>
            <a:r>
              <a:rPr lang="en" sz="1600"/>
              <a:t> indicates that the Cultural Group felt more assuredness and satisfied with their experience.</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 sz="1600"/>
              <a:t>Global Experience survey of achievement, </a:t>
            </a:r>
            <a:r>
              <a:rPr lang="en" sz="1600"/>
              <a:t>comfort,</a:t>
            </a:r>
            <a:r>
              <a:rPr lang="en" sz="1600"/>
              <a:t> sharing and immersiveness indicators have not yielded significant evidence to support a difference between the groups. </a:t>
            </a:r>
            <a:endParaRPr sz="1600"/>
          </a:p>
        </p:txBody>
      </p:sp>
      <p:pic>
        <p:nvPicPr>
          <p:cNvPr id="210" name="Google Shape;210;p25"/>
          <p:cNvPicPr preferRelativeResize="0"/>
          <p:nvPr/>
        </p:nvPicPr>
        <p:blipFill>
          <a:blip r:embed="rId4">
            <a:alphaModFix/>
          </a:blip>
          <a:stretch>
            <a:fillRect/>
          </a:stretch>
        </p:blipFill>
        <p:spPr>
          <a:xfrm>
            <a:off x="3995550" y="1073550"/>
            <a:ext cx="1492822" cy="3082250"/>
          </a:xfrm>
          <a:prstGeom prst="rect">
            <a:avLst/>
          </a:prstGeom>
          <a:noFill/>
          <a:ln>
            <a:noFill/>
          </a:ln>
        </p:spPr>
      </p:pic>
      <p:pic>
        <p:nvPicPr>
          <p:cNvPr id="211" name="Google Shape;211;p25"/>
          <p:cNvPicPr preferRelativeResize="0"/>
          <p:nvPr/>
        </p:nvPicPr>
        <p:blipFill rotWithShape="1">
          <a:blip r:embed="rId5">
            <a:alphaModFix/>
          </a:blip>
          <a:srcRect b="22435" l="4387" r="70056" t="65009"/>
          <a:stretch/>
        </p:blipFill>
        <p:spPr>
          <a:xfrm>
            <a:off x="1465624" y="59800"/>
            <a:ext cx="1258250" cy="508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844425" y="59800"/>
            <a:ext cx="4335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Work - Investigate using a Shamanic Interface Application:</a:t>
            </a:r>
            <a:endParaRPr/>
          </a:p>
        </p:txBody>
      </p:sp>
      <p:sp>
        <p:nvSpPr>
          <p:cNvPr id="217" name="Google Shape;217;p26"/>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18" name="Google Shape;218;p26"/>
          <p:cNvSpPr txBox="1"/>
          <p:nvPr/>
        </p:nvSpPr>
        <p:spPr>
          <a:xfrm>
            <a:off x="799925" y="59800"/>
            <a:ext cx="3110100" cy="3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dk1"/>
                </a:solidFill>
                <a:latin typeface="Dosis"/>
                <a:ea typeface="Dosis"/>
                <a:cs typeface="Dosis"/>
                <a:sym typeface="Dosis"/>
              </a:rPr>
              <a:t>Future Work</a:t>
            </a:r>
            <a:endParaRPr u="sng">
              <a:latin typeface="Dosis"/>
              <a:ea typeface="Dosis"/>
              <a:cs typeface="Dosis"/>
              <a:sym typeface="Dosis"/>
            </a:endParaRPr>
          </a:p>
        </p:txBody>
      </p:sp>
      <p:sp>
        <p:nvSpPr>
          <p:cNvPr id="219" name="Google Shape;219;p26"/>
          <p:cNvSpPr txBox="1"/>
          <p:nvPr>
            <p:ph idx="1" type="body"/>
          </p:nvPr>
        </p:nvSpPr>
        <p:spPr>
          <a:xfrm>
            <a:off x="844425" y="1145600"/>
            <a:ext cx="6944400" cy="38595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SzPts val="2000"/>
              <a:buChar char="●"/>
            </a:pPr>
            <a:r>
              <a:rPr lang="en" sz="2000"/>
              <a:t>Focusing on</a:t>
            </a:r>
            <a:r>
              <a:rPr lang="en" sz="2000"/>
              <a:t> contributes to attainability of higher Richness and Depth of interaction.</a:t>
            </a:r>
            <a:endParaRPr sz="2000"/>
          </a:p>
          <a:p>
            <a:pPr indent="0" lvl="0" marL="0" marR="0" rtl="0" algn="l">
              <a:lnSpc>
                <a:spcPct val="100000"/>
              </a:lnSpc>
              <a:spcBef>
                <a:spcPts val="0"/>
              </a:spcBef>
              <a:spcAft>
                <a:spcPts val="0"/>
              </a:spcAft>
              <a:buNone/>
            </a:pPr>
            <a:r>
              <a:t/>
            </a:r>
            <a:endParaRPr sz="2000"/>
          </a:p>
          <a:p>
            <a:pPr indent="-355600" lvl="0" marL="457200" marR="0" rtl="0" algn="l">
              <a:lnSpc>
                <a:spcPct val="100000"/>
              </a:lnSpc>
              <a:spcBef>
                <a:spcPts val="0"/>
              </a:spcBef>
              <a:spcAft>
                <a:spcPts val="0"/>
              </a:spcAft>
              <a:buSzPts val="2000"/>
              <a:buChar char="●"/>
            </a:pPr>
            <a:r>
              <a:rPr lang="en" sz="2000"/>
              <a:t>Focusing on user cultural leads to higher discoverability of uninstructed gestural commands.</a:t>
            </a:r>
            <a:endParaRPr sz="2000"/>
          </a:p>
          <a:p>
            <a:pPr indent="0" lvl="0" marL="0" marR="0" rtl="0" algn="l">
              <a:lnSpc>
                <a:spcPct val="100000"/>
              </a:lnSpc>
              <a:spcBef>
                <a:spcPts val="0"/>
              </a:spcBef>
              <a:spcAft>
                <a:spcPts val="0"/>
              </a:spcAft>
              <a:buNone/>
            </a:pPr>
            <a:r>
              <a:t/>
            </a:r>
            <a:endParaRPr sz="2000"/>
          </a:p>
          <a:p>
            <a:pPr indent="-355600" lvl="0" marL="457200" marR="0" rtl="0" algn="l">
              <a:lnSpc>
                <a:spcPct val="100000"/>
              </a:lnSpc>
              <a:spcBef>
                <a:spcPts val="0"/>
              </a:spcBef>
              <a:spcAft>
                <a:spcPts val="0"/>
              </a:spcAft>
              <a:buSzPts val="2000"/>
              <a:buChar char="●"/>
            </a:pPr>
            <a:r>
              <a:rPr lang="en" sz="2000"/>
              <a:t>Verify Technological Interest (or potential other factors) as a mitigator of cultural impact.</a:t>
            </a:r>
            <a:endParaRPr sz="2000"/>
          </a:p>
          <a:p>
            <a:pPr indent="0" lvl="0" marL="457200" marR="0" rtl="0" algn="l">
              <a:lnSpc>
                <a:spcPct val="100000"/>
              </a:lnSpc>
              <a:spcBef>
                <a:spcPts val="0"/>
              </a:spcBef>
              <a:spcAft>
                <a:spcPts val="0"/>
              </a:spcAft>
              <a:buNone/>
            </a:pPr>
            <a:r>
              <a:t/>
            </a:r>
            <a:endParaRPr sz="2000"/>
          </a:p>
          <a:p>
            <a:pPr indent="-355600" lvl="0" marL="457200" marR="0" rtl="0" algn="l">
              <a:lnSpc>
                <a:spcPct val="100000"/>
              </a:lnSpc>
              <a:spcBef>
                <a:spcPts val="0"/>
              </a:spcBef>
              <a:spcAft>
                <a:spcPts val="0"/>
              </a:spcAft>
              <a:buSzPts val="2000"/>
              <a:buChar char="●"/>
            </a:pPr>
            <a:r>
              <a:rPr lang="en" sz="2000"/>
              <a:t>Usage of more immersive technology and higher focus on affective virtual environments towards improved memorability.</a:t>
            </a:r>
            <a:endParaRPr sz="2000"/>
          </a:p>
          <a:p>
            <a:pPr indent="0" lvl="0" marL="0" marR="0" rtl="0" algn="l">
              <a:lnSpc>
                <a:spcPct val="100000"/>
              </a:lnSpc>
              <a:spcBef>
                <a:spcPts val="0"/>
              </a:spcBef>
              <a:spcAft>
                <a:spcPts val="0"/>
              </a:spcAft>
              <a:buNone/>
            </a:pPr>
            <a:r>
              <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799925" y="82199"/>
            <a:ext cx="3552600" cy="57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pic>
        <p:nvPicPr>
          <p:cNvPr id="225" name="Google Shape;225;p27"/>
          <p:cNvPicPr preferRelativeResize="0"/>
          <p:nvPr/>
        </p:nvPicPr>
        <p:blipFill>
          <a:blip r:embed="rId3">
            <a:alphaModFix/>
          </a:blip>
          <a:stretch>
            <a:fillRect/>
          </a:stretch>
        </p:blipFill>
        <p:spPr>
          <a:xfrm>
            <a:off x="1265796" y="1481854"/>
            <a:ext cx="2196125" cy="1649550"/>
          </a:xfrm>
          <a:prstGeom prst="rect">
            <a:avLst/>
          </a:prstGeom>
          <a:noFill/>
          <a:ln>
            <a:noFill/>
          </a:ln>
        </p:spPr>
      </p:pic>
      <p:sp>
        <p:nvSpPr>
          <p:cNvPr id="226" name="Google Shape;226;p27"/>
          <p:cNvSpPr/>
          <p:nvPr/>
        </p:nvSpPr>
        <p:spPr>
          <a:xfrm>
            <a:off x="6653641" y="994062"/>
            <a:ext cx="2043600" cy="68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ttps://sigarra.up.pt/feup/pt/WEB_GESSI_DOCS.download_file?p_name=F-881455704/feup_logo.jpg" id="227" name="Google Shape;227;p27"/>
          <p:cNvPicPr preferRelativeResize="0"/>
          <p:nvPr/>
        </p:nvPicPr>
        <p:blipFill>
          <a:blip r:embed="rId4">
            <a:alphaModFix/>
          </a:blip>
          <a:stretch>
            <a:fillRect/>
          </a:stretch>
        </p:blipFill>
        <p:spPr>
          <a:xfrm>
            <a:off x="6653575" y="284525"/>
            <a:ext cx="2043578" cy="694975"/>
          </a:xfrm>
          <a:prstGeom prst="rect">
            <a:avLst/>
          </a:prstGeom>
          <a:noFill/>
          <a:ln>
            <a:noFill/>
          </a:ln>
        </p:spPr>
      </p:pic>
      <p:pic>
        <p:nvPicPr>
          <p:cNvPr id="228" name="Google Shape;228;p27"/>
          <p:cNvPicPr preferRelativeResize="0"/>
          <p:nvPr/>
        </p:nvPicPr>
        <p:blipFill>
          <a:blip r:embed="rId5">
            <a:alphaModFix/>
          </a:blip>
          <a:stretch>
            <a:fillRect/>
          </a:stretch>
        </p:blipFill>
        <p:spPr>
          <a:xfrm>
            <a:off x="6653575" y="979500"/>
            <a:ext cx="2043560" cy="694975"/>
          </a:xfrm>
          <a:prstGeom prst="rect">
            <a:avLst/>
          </a:prstGeom>
          <a:noFill/>
          <a:ln>
            <a:noFill/>
          </a:ln>
        </p:spPr>
      </p:pic>
      <p:sp>
        <p:nvSpPr>
          <p:cNvPr id="229" name="Google Shape;229;p27">
            <a:hlinkClick r:id="rId6"/>
          </p:cNvPr>
          <p:cNvSpPr txBox="1"/>
          <p:nvPr/>
        </p:nvSpPr>
        <p:spPr>
          <a:xfrm>
            <a:off x="1079088" y="4296350"/>
            <a:ext cx="2809500" cy="4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3C78D8"/>
                </a:solidFill>
              </a:rPr>
              <a:t>https://youtu.be/zrCoV-caw4w</a:t>
            </a:r>
            <a:endParaRPr u="sng">
              <a:solidFill>
                <a:srgbClr val="3C78D8"/>
              </a:solidFill>
            </a:endParaRPr>
          </a:p>
        </p:txBody>
      </p:sp>
      <p:pic>
        <p:nvPicPr>
          <p:cNvPr id="230" name="Google Shape;230;p27"/>
          <p:cNvPicPr preferRelativeResize="0"/>
          <p:nvPr/>
        </p:nvPicPr>
        <p:blipFill>
          <a:blip r:embed="rId7">
            <a:alphaModFix/>
          </a:blip>
          <a:stretch>
            <a:fillRect/>
          </a:stretch>
        </p:blipFill>
        <p:spPr>
          <a:xfrm>
            <a:off x="4018800" y="2078551"/>
            <a:ext cx="4866100" cy="29336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pic>
        <p:nvPicPr>
          <p:cNvPr id="79" name="Google Shape;79;p13"/>
          <p:cNvPicPr preferRelativeResize="0"/>
          <p:nvPr/>
        </p:nvPicPr>
        <p:blipFill>
          <a:blip r:embed="rId3">
            <a:alphaModFix/>
          </a:blip>
          <a:stretch>
            <a:fillRect/>
          </a:stretch>
        </p:blipFill>
        <p:spPr>
          <a:xfrm>
            <a:off x="853075" y="3448150"/>
            <a:ext cx="5224926" cy="1540025"/>
          </a:xfrm>
          <a:prstGeom prst="rect">
            <a:avLst/>
          </a:prstGeom>
          <a:noFill/>
          <a:ln>
            <a:noFill/>
          </a:ln>
        </p:spPr>
      </p:pic>
      <p:pic>
        <p:nvPicPr>
          <p:cNvPr id="80" name="Google Shape;80;p13"/>
          <p:cNvPicPr preferRelativeResize="0"/>
          <p:nvPr/>
        </p:nvPicPr>
        <p:blipFill>
          <a:blip r:embed="rId4">
            <a:alphaModFix/>
          </a:blip>
          <a:stretch>
            <a:fillRect/>
          </a:stretch>
        </p:blipFill>
        <p:spPr>
          <a:xfrm>
            <a:off x="6711970" y="229675"/>
            <a:ext cx="2256250" cy="1269475"/>
          </a:xfrm>
          <a:prstGeom prst="rect">
            <a:avLst/>
          </a:prstGeom>
          <a:noFill/>
          <a:ln>
            <a:noFill/>
          </a:ln>
        </p:spPr>
      </p:pic>
      <p:sp>
        <p:nvSpPr>
          <p:cNvPr id="81" name="Google Shape;81;p13"/>
          <p:cNvSpPr txBox="1"/>
          <p:nvPr/>
        </p:nvSpPr>
        <p:spPr>
          <a:xfrm>
            <a:off x="799925" y="59800"/>
            <a:ext cx="3110100" cy="3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Dosis"/>
                <a:ea typeface="Dosis"/>
                <a:cs typeface="Dosis"/>
                <a:sym typeface="Dosis"/>
              </a:rPr>
              <a:t>Context</a:t>
            </a:r>
            <a:endParaRPr u="sng">
              <a:latin typeface="Dosis"/>
              <a:ea typeface="Dosis"/>
              <a:cs typeface="Dosis"/>
              <a:sym typeface="Dosis"/>
            </a:endParaRPr>
          </a:p>
        </p:txBody>
      </p:sp>
      <p:pic>
        <p:nvPicPr>
          <p:cNvPr id="82" name="Google Shape;82;p13"/>
          <p:cNvPicPr preferRelativeResize="0"/>
          <p:nvPr/>
        </p:nvPicPr>
        <p:blipFill>
          <a:blip r:embed="rId5">
            <a:alphaModFix/>
          </a:blip>
          <a:stretch>
            <a:fillRect/>
          </a:stretch>
        </p:blipFill>
        <p:spPr>
          <a:xfrm>
            <a:off x="5215825" y="1103701"/>
            <a:ext cx="1942700" cy="1652400"/>
          </a:xfrm>
          <a:prstGeom prst="rect">
            <a:avLst/>
          </a:prstGeom>
          <a:noFill/>
          <a:ln>
            <a:noFill/>
          </a:ln>
        </p:spPr>
      </p:pic>
      <p:pic>
        <p:nvPicPr>
          <p:cNvPr id="83" name="Google Shape;83;p13"/>
          <p:cNvPicPr preferRelativeResize="0"/>
          <p:nvPr/>
        </p:nvPicPr>
        <p:blipFill rotWithShape="1">
          <a:blip r:embed="rId6">
            <a:alphaModFix/>
          </a:blip>
          <a:srcRect b="0" l="0" r="50406" t="0"/>
          <a:stretch/>
        </p:blipFill>
        <p:spPr>
          <a:xfrm>
            <a:off x="6131900" y="2228175"/>
            <a:ext cx="2582125" cy="1486825"/>
          </a:xfrm>
          <a:prstGeom prst="rect">
            <a:avLst/>
          </a:prstGeom>
          <a:noFill/>
          <a:ln>
            <a:noFill/>
          </a:ln>
        </p:spPr>
      </p:pic>
      <p:sp>
        <p:nvSpPr>
          <p:cNvPr id="84" name="Google Shape;84;p13"/>
          <p:cNvSpPr txBox="1"/>
          <p:nvPr/>
        </p:nvSpPr>
        <p:spPr>
          <a:xfrm>
            <a:off x="897125" y="1115700"/>
            <a:ext cx="4007100" cy="15831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800">
                <a:solidFill>
                  <a:srgbClr val="415665"/>
                </a:solidFill>
                <a:latin typeface="Source Sans Pro"/>
                <a:ea typeface="Source Sans Pro"/>
                <a:cs typeface="Source Sans Pro"/>
                <a:sym typeface="Source Sans Pro"/>
              </a:rPr>
              <a:t>“A natural user interface is a user interface that is effectively invisible, and remains invisible as the user continuously learns increasingly complex interactions.”</a:t>
            </a:r>
            <a:endParaRPr sz="1800">
              <a:solidFill>
                <a:srgbClr val="415665"/>
              </a:solidFill>
              <a:latin typeface="Source Sans Pro"/>
              <a:ea typeface="Source Sans Pro"/>
              <a:cs typeface="Source Sans Pro"/>
              <a:sym typeface="Source Sans Pro"/>
            </a:endParaRPr>
          </a:p>
        </p:txBody>
      </p:sp>
      <p:sp>
        <p:nvSpPr>
          <p:cNvPr id="85" name="Google Shape;85;p13"/>
          <p:cNvSpPr txBox="1"/>
          <p:nvPr>
            <p:ph type="title"/>
          </p:nvPr>
        </p:nvSpPr>
        <p:spPr>
          <a:xfrm>
            <a:off x="799925" y="493400"/>
            <a:ext cx="3005400" cy="57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‘Natural User Interfaces’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5562"/>
          <a:stretch/>
        </p:blipFill>
        <p:spPr>
          <a:xfrm>
            <a:off x="1450425" y="441100"/>
            <a:ext cx="4266850" cy="4189026"/>
          </a:xfrm>
          <a:prstGeom prst="rect">
            <a:avLst/>
          </a:prstGeom>
          <a:noFill/>
          <a:ln>
            <a:noFill/>
          </a:ln>
        </p:spPr>
      </p:pic>
      <p:sp>
        <p:nvSpPr>
          <p:cNvPr id="91" name="Google Shape;91;p14"/>
          <p:cNvSpPr txBox="1"/>
          <p:nvPr/>
        </p:nvSpPr>
        <p:spPr>
          <a:xfrm>
            <a:off x="799925" y="59800"/>
            <a:ext cx="3110100" cy="3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Dosis"/>
                <a:ea typeface="Dosis"/>
                <a:cs typeface="Dosis"/>
                <a:sym typeface="Dosis"/>
              </a:rPr>
              <a:t>Motivation</a:t>
            </a:r>
            <a:endParaRPr u="sng">
              <a:latin typeface="Dosis"/>
              <a:ea typeface="Dosis"/>
              <a:cs typeface="Dosis"/>
              <a:sym typeface="Dosis"/>
            </a:endParaRPr>
          </a:p>
        </p:txBody>
      </p:sp>
      <p:pic>
        <p:nvPicPr>
          <p:cNvPr id="92" name="Google Shape;92;p14"/>
          <p:cNvPicPr preferRelativeResize="0"/>
          <p:nvPr/>
        </p:nvPicPr>
        <p:blipFill rotWithShape="1">
          <a:blip r:embed="rId4">
            <a:alphaModFix/>
          </a:blip>
          <a:srcRect b="0" l="9616" r="0" t="19374"/>
          <a:stretch/>
        </p:blipFill>
        <p:spPr>
          <a:xfrm>
            <a:off x="4732375" y="321924"/>
            <a:ext cx="3839850" cy="2877025"/>
          </a:xfrm>
          <a:prstGeom prst="rect">
            <a:avLst/>
          </a:prstGeom>
          <a:noFill/>
          <a:ln>
            <a:noFill/>
          </a:ln>
        </p:spPr>
      </p:pic>
      <p:pic>
        <p:nvPicPr>
          <p:cNvPr id="93" name="Google Shape;93;p14"/>
          <p:cNvPicPr preferRelativeResize="0"/>
          <p:nvPr/>
        </p:nvPicPr>
        <p:blipFill>
          <a:blip r:embed="rId5">
            <a:alphaModFix/>
          </a:blip>
          <a:stretch>
            <a:fillRect/>
          </a:stretch>
        </p:blipFill>
        <p:spPr>
          <a:xfrm>
            <a:off x="5402325" y="1218673"/>
            <a:ext cx="2826701" cy="560169"/>
          </a:xfrm>
          <a:prstGeom prst="rect">
            <a:avLst/>
          </a:prstGeom>
          <a:noFill/>
          <a:ln>
            <a:noFill/>
          </a:ln>
        </p:spPr>
      </p:pic>
      <p:pic>
        <p:nvPicPr>
          <p:cNvPr id="94" name="Google Shape;94;p14"/>
          <p:cNvPicPr preferRelativeResize="0"/>
          <p:nvPr/>
        </p:nvPicPr>
        <p:blipFill rotWithShape="1">
          <a:blip r:embed="rId6">
            <a:alphaModFix/>
          </a:blip>
          <a:srcRect b="0" l="0" r="0" t="0"/>
          <a:stretch/>
        </p:blipFill>
        <p:spPr>
          <a:xfrm>
            <a:off x="1116675" y="2183925"/>
            <a:ext cx="3992375" cy="2959575"/>
          </a:xfrm>
          <a:prstGeom prst="rect">
            <a:avLst/>
          </a:prstGeom>
          <a:noFill/>
          <a:ln>
            <a:noFill/>
          </a:ln>
        </p:spPr>
      </p:pic>
      <p:pic>
        <p:nvPicPr>
          <p:cNvPr id="95" name="Google Shape;95;p14"/>
          <p:cNvPicPr preferRelativeResize="0"/>
          <p:nvPr/>
        </p:nvPicPr>
        <p:blipFill>
          <a:blip r:embed="rId7">
            <a:alphaModFix/>
          </a:blip>
          <a:stretch>
            <a:fillRect/>
          </a:stretch>
        </p:blipFill>
        <p:spPr>
          <a:xfrm>
            <a:off x="5064200" y="2324650"/>
            <a:ext cx="3650075" cy="316472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5"/>
          <p:cNvSpPr txBox="1"/>
          <p:nvPr>
            <p:ph type="title"/>
          </p:nvPr>
        </p:nvSpPr>
        <p:spPr>
          <a:xfrm>
            <a:off x="799925" y="493399"/>
            <a:ext cx="3552600" cy="57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Shamanic </a:t>
            </a:r>
            <a:r>
              <a:rPr lang="en"/>
              <a:t>Interface</a:t>
            </a:r>
            <a:endParaRPr/>
          </a:p>
        </p:txBody>
      </p:sp>
      <p:sp>
        <p:nvSpPr>
          <p:cNvPr id="101" name="Google Shape;101;p15"/>
          <p:cNvSpPr txBox="1"/>
          <p:nvPr/>
        </p:nvSpPr>
        <p:spPr>
          <a:xfrm>
            <a:off x="799925" y="59800"/>
            <a:ext cx="3110100" cy="3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dk1"/>
                </a:solidFill>
                <a:latin typeface="Dosis"/>
                <a:ea typeface="Dosis"/>
                <a:cs typeface="Dosis"/>
                <a:sym typeface="Dosis"/>
              </a:rPr>
              <a:t>Proposal</a:t>
            </a:r>
            <a:endParaRPr u="sng">
              <a:latin typeface="Dosis"/>
              <a:ea typeface="Dosis"/>
              <a:cs typeface="Dosis"/>
              <a:sym typeface="Dosis"/>
            </a:endParaRPr>
          </a:p>
        </p:txBody>
      </p:sp>
      <p:sp>
        <p:nvSpPr>
          <p:cNvPr id="102" name="Google Shape;102;p15"/>
          <p:cNvSpPr txBox="1"/>
          <p:nvPr>
            <p:ph idx="1" type="body"/>
          </p:nvPr>
        </p:nvSpPr>
        <p:spPr>
          <a:xfrm>
            <a:off x="943350" y="1063400"/>
            <a:ext cx="4623300" cy="340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Name taken from a book that describes </a:t>
            </a:r>
            <a:endParaRPr sz="1400"/>
          </a:p>
          <a:p>
            <a:pPr indent="0" lvl="0" marL="0" rtl="0" algn="l">
              <a:lnSpc>
                <a:spcPct val="100000"/>
              </a:lnSpc>
              <a:spcBef>
                <a:spcPts val="0"/>
              </a:spcBef>
              <a:spcAft>
                <a:spcPts val="0"/>
              </a:spcAft>
              <a:buNone/>
            </a:pPr>
            <a:r>
              <a:rPr lang="en" sz="1400"/>
              <a:t>its </a:t>
            </a:r>
            <a:r>
              <a:rPr lang="en" sz="1400"/>
              <a:t>idealized </a:t>
            </a:r>
            <a:r>
              <a:rPr lang="en" sz="1400"/>
              <a:t>concept: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a:t>
            </a:r>
            <a:r>
              <a:rPr i="1" lang="en" sz="1400">
                <a:solidFill>
                  <a:srgbClr val="999999"/>
                </a:solidFill>
              </a:rPr>
              <a:t>It’s called the shamanic interface because it was designed to be comprehensible to all people on earth, regardless of technological level or cultural background.</a:t>
            </a:r>
            <a:r>
              <a:rPr lang="en" sz="1400"/>
              <a:t>”</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i="1" lang="en" sz="1400"/>
              <a:t>“The basic idea (...) is that the creation of a concern-separation layer between the gestures being executed by the users and their interpretation by computing systems can contribute </a:t>
            </a:r>
            <a:r>
              <a:rPr i="1" lang="en" sz="1400"/>
              <a:t>both to the access by users with special needs and to all users in general, </a:t>
            </a:r>
            <a:r>
              <a:rPr i="1" lang="en" sz="1400"/>
              <a:t>by enabling customized approaches to gesture-based control.”</a:t>
            </a:r>
            <a:endParaRPr i="1" sz="1400"/>
          </a:p>
        </p:txBody>
      </p:sp>
      <p:pic>
        <p:nvPicPr>
          <p:cNvPr id="103" name="Google Shape;103;p15"/>
          <p:cNvPicPr preferRelativeResize="0"/>
          <p:nvPr/>
        </p:nvPicPr>
        <p:blipFill>
          <a:blip r:embed="rId3">
            <a:alphaModFix/>
          </a:blip>
          <a:stretch>
            <a:fillRect/>
          </a:stretch>
        </p:blipFill>
        <p:spPr>
          <a:xfrm>
            <a:off x="6857263" y="194350"/>
            <a:ext cx="1295647" cy="2287800"/>
          </a:xfrm>
          <a:prstGeom prst="rect">
            <a:avLst/>
          </a:prstGeom>
          <a:noFill/>
          <a:ln>
            <a:noFill/>
          </a:ln>
        </p:spPr>
      </p:pic>
      <p:pic>
        <p:nvPicPr>
          <p:cNvPr id="104" name="Google Shape;104;p15"/>
          <p:cNvPicPr preferRelativeResize="0"/>
          <p:nvPr/>
        </p:nvPicPr>
        <p:blipFill rotWithShape="1">
          <a:blip r:embed="rId4">
            <a:alphaModFix/>
          </a:blip>
          <a:srcRect b="23029" l="0" r="0" t="0"/>
          <a:stretch/>
        </p:blipFill>
        <p:spPr>
          <a:xfrm>
            <a:off x="5512725" y="2978450"/>
            <a:ext cx="3368775" cy="1649200"/>
          </a:xfrm>
          <a:prstGeom prst="rect">
            <a:avLst/>
          </a:prstGeom>
          <a:noFill/>
          <a:ln>
            <a:noFill/>
          </a:ln>
        </p:spPr>
      </p:pic>
      <p:pic>
        <p:nvPicPr>
          <p:cNvPr id="105" name="Google Shape;105;p15"/>
          <p:cNvPicPr preferRelativeResize="0"/>
          <p:nvPr/>
        </p:nvPicPr>
        <p:blipFill>
          <a:blip r:embed="rId5">
            <a:alphaModFix/>
          </a:blip>
          <a:stretch>
            <a:fillRect/>
          </a:stretch>
        </p:blipFill>
        <p:spPr>
          <a:xfrm>
            <a:off x="6405275" y="4627650"/>
            <a:ext cx="1825825" cy="249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6"/>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11" name="Google Shape;111;p16"/>
          <p:cNvSpPr txBox="1"/>
          <p:nvPr/>
        </p:nvSpPr>
        <p:spPr>
          <a:xfrm>
            <a:off x="799925" y="59800"/>
            <a:ext cx="3110100" cy="3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dk1"/>
                </a:solidFill>
                <a:latin typeface="Dosis"/>
                <a:ea typeface="Dosis"/>
                <a:cs typeface="Dosis"/>
                <a:sym typeface="Dosis"/>
              </a:rPr>
              <a:t>Objectives/</a:t>
            </a:r>
            <a:r>
              <a:rPr lang="en" u="sng">
                <a:solidFill>
                  <a:schemeClr val="dk1"/>
                </a:solidFill>
                <a:latin typeface="Dosis"/>
                <a:ea typeface="Dosis"/>
                <a:cs typeface="Dosis"/>
                <a:sym typeface="Dosis"/>
              </a:rPr>
              <a:t>Goals</a:t>
            </a:r>
            <a:endParaRPr u="sng">
              <a:latin typeface="Dosis"/>
              <a:ea typeface="Dosis"/>
              <a:cs typeface="Dosis"/>
              <a:sym typeface="Dosis"/>
            </a:endParaRPr>
          </a:p>
        </p:txBody>
      </p:sp>
      <p:sp>
        <p:nvSpPr>
          <p:cNvPr id="112" name="Google Shape;112;p16"/>
          <p:cNvSpPr txBox="1"/>
          <p:nvPr>
            <p:ph type="title"/>
          </p:nvPr>
        </p:nvSpPr>
        <p:spPr>
          <a:xfrm>
            <a:off x="799925" y="493400"/>
            <a:ext cx="6429300" cy="5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Tool and Provide Empirical Data and </a:t>
            </a:r>
            <a:r>
              <a:rPr lang="en"/>
              <a:t>Analysis</a:t>
            </a:r>
            <a:endParaRPr/>
          </a:p>
        </p:txBody>
      </p:sp>
      <p:sp>
        <p:nvSpPr>
          <p:cNvPr id="113" name="Google Shape;113;p16"/>
          <p:cNvSpPr txBox="1"/>
          <p:nvPr>
            <p:ph idx="1" type="body"/>
          </p:nvPr>
        </p:nvSpPr>
        <p:spPr>
          <a:xfrm>
            <a:off x="942100" y="1063400"/>
            <a:ext cx="7124400" cy="32352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Char char="●"/>
            </a:pPr>
            <a:r>
              <a:rPr lang="en"/>
              <a:t>Focusing on user culture contributes to the Learning Rate and Capacity of commands</a:t>
            </a:r>
            <a:endParaRPr/>
          </a:p>
          <a:p>
            <a:pPr indent="0" lvl="0" marL="0" marR="0" rtl="0" algn="l">
              <a:lnSpc>
                <a:spcPct val="100000"/>
              </a:lnSpc>
              <a:spcBef>
                <a:spcPts val="0"/>
              </a:spcBef>
              <a:spcAft>
                <a:spcPts val="0"/>
              </a:spcAft>
              <a:buNone/>
            </a:pPr>
            <a:r>
              <a:t/>
            </a:r>
            <a:endParaRPr/>
          </a:p>
          <a:p>
            <a:pPr indent="-381000" lvl="0" marL="457200" marR="0" rtl="0" algn="l">
              <a:lnSpc>
                <a:spcPct val="100000"/>
              </a:lnSpc>
              <a:spcBef>
                <a:spcPts val="0"/>
              </a:spcBef>
              <a:spcAft>
                <a:spcPts val="0"/>
              </a:spcAft>
              <a:buSzPts val="2400"/>
              <a:buChar char="●"/>
            </a:pPr>
            <a:r>
              <a:rPr lang="en"/>
              <a:t>Focusing on user culture contributes to the Retention and Memorization of commands and concepts</a:t>
            </a:r>
            <a:endParaRPr/>
          </a:p>
          <a:p>
            <a:pPr indent="0" lvl="0" marL="0" marR="0" rtl="0" algn="l">
              <a:lnSpc>
                <a:spcPct val="100000"/>
              </a:lnSpc>
              <a:spcBef>
                <a:spcPts val="0"/>
              </a:spcBef>
              <a:spcAft>
                <a:spcPts val="0"/>
              </a:spcAft>
              <a:buNone/>
            </a:pPr>
            <a:r>
              <a:t/>
            </a:r>
            <a:endParaRPr/>
          </a:p>
          <a:p>
            <a:pPr indent="-381000" lvl="0" marL="457200" marR="0" rtl="0" algn="l">
              <a:lnSpc>
                <a:spcPct val="100000"/>
              </a:lnSpc>
              <a:spcBef>
                <a:spcPts val="0"/>
              </a:spcBef>
              <a:spcAft>
                <a:spcPts val="0"/>
              </a:spcAft>
              <a:buSzPts val="2400"/>
              <a:buChar char="●"/>
            </a:pPr>
            <a:r>
              <a:rPr lang="en"/>
              <a:t>Focusing on user culture contributes to the Satisfaction and Immersion of the experience</a:t>
            </a:r>
            <a:endParaRPr/>
          </a:p>
          <a:p>
            <a:pPr indent="0" lvl="0" marL="0" marR="0" rtl="0" algn="l">
              <a:lnSpc>
                <a:spcPct val="100000"/>
              </a:lnSpc>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7"/>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19" name="Google Shape;119;p17"/>
          <p:cNvSpPr txBox="1"/>
          <p:nvPr/>
        </p:nvSpPr>
        <p:spPr>
          <a:xfrm>
            <a:off x="799925" y="59800"/>
            <a:ext cx="3110100" cy="3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dk1"/>
                </a:solidFill>
                <a:latin typeface="Dosis"/>
                <a:ea typeface="Dosis"/>
                <a:cs typeface="Dosis"/>
                <a:sym typeface="Dosis"/>
              </a:rPr>
              <a:t>Solution Planning</a:t>
            </a:r>
            <a:endParaRPr u="sng">
              <a:solidFill>
                <a:schemeClr val="dk1"/>
              </a:solidFill>
              <a:latin typeface="Dosis"/>
              <a:ea typeface="Dosis"/>
              <a:cs typeface="Dosis"/>
              <a:sym typeface="Dosis"/>
            </a:endParaRPr>
          </a:p>
        </p:txBody>
      </p:sp>
      <p:sp>
        <p:nvSpPr>
          <p:cNvPr id="120" name="Google Shape;120;p17"/>
          <p:cNvSpPr txBox="1"/>
          <p:nvPr>
            <p:ph type="title"/>
          </p:nvPr>
        </p:nvSpPr>
        <p:spPr>
          <a:xfrm>
            <a:off x="799925" y="493400"/>
            <a:ext cx="5502300" cy="5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Trials</a:t>
            </a:r>
            <a:endParaRPr/>
          </a:p>
        </p:txBody>
      </p:sp>
      <p:pic>
        <p:nvPicPr>
          <p:cNvPr id="121" name="Google Shape;121;p17"/>
          <p:cNvPicPr preferRelativeResize="0"/>
          <p:nvPr/>
        </p:nvPicPr>
        <p:blipFill>
          <a:blip r:embed="rId3">
            <a:alphaModFix/>
          </a:blip>
          <a:stretch>
            <a:fillRect/>
          </a:stretch>
        </p:blipFill>
        <p:spPr>
          <a:xfrm>
            <a:off x="3490949" y="493400"/>
            <a:ext cx="5653051" cy="4650100"/>
          </a:xfrm>
          <a:prstGeom prst="rect">
            <a:avLst/>
          </a:prstGeom>
          <a:noFill/>
          <a:ln>
            <a:noFill/>
          </a:ln>
        </p:spPr>
      </p:pic>
      <p:sp>
        <p:nvSpPr>
          <p:cNvPr id="122" name="Google Shape;122;p17"/>
          <p:cNvSpPr txBox="1"/>
          <p:nvPr>
            <p:ph idx="1" type="body"/>
          </p:nvPr>
        </p:nvSpPr>
        <p:spPr>
          <a:xfrm>
            <a:off x="716325" y="1103550"/>
            <a:ext cx="2943300" cy="391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Performed in a control </a:t>
            </a:r>
            <a:r>
              <a:rPr lang="en" sz="1800"/>
              <a:t>environment</a:t>
            </a:r>
            <a:r>
              <a:rPr lang="en" sz="1800"/>
              <a:t> devoid of other people or active equipment.</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lang="en" sz="1800"/>
              <a:t>Seeks to find useful evaluation data of two primary types, observational data and user opinion data.</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lang="en" sz="1800"/>
              <a:t>Two trials required due to necessity of evaluating recall and recognition.</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t/>
            </a:r>
            <a:endParaRPr sz="1800" strike="sngStrike"/>
          </a:p>
        </p:txBody>
      </p:sp>
      <p:pic>
        <p:nvPicPr>
          <p:cNvPr id="123" name="Google Shape;123;p17"/>
          <p:cNvPicPr preferRelativeResize="0"/>
          <p:nvPr/>
        </p:nvPicPr>
        <p:blipFill rotWithShape="1">
          <a:blip r:embed="rId3">
            <a:alphaModFix/>
          </a:blip>
          <a:srcRect b="82929" l="0" r="75585" t="0"/>
          <a:stretch/>
        </p:blipFill>
        <p:spPr>
          <a:xfrm>
            <a:off x="6249724" y="578325"/>
            <a:ext cx="1380175" cy="793774"/>
          </a:xfrm>
          <a:prstGeom prst="rect">
            <a:avLst/>
          </a:prstGeom>
          <a:noFill/>
          <a:ln>
            <a:noFill/>
          </a:ln>
        </p:spPr>
      </p:pic>
      <p:pic>
        <p:nvPicPr>
          <p:cNvPr id="124" name="Google Shape;124;p17"/>
          <p:cNvPicPr preferRelativeResize="0"/>
          <p:nvPr/>
        </p:nvPicPr>
        <p:blipFill rotWithShape="1">
          <a:blip r:embed="rId3">
            <a:alphaModFix/>
          </a:blip>
          <a:srcRect b="85027" l="49013" r="27304" t="1428"/>
          <a:stretch/>
        </p:blipFill>
        <p:spPr>
          <a:xfrm>
            <a:off x="6270475" y="493400"/>
            <a:ext cx="1338674" cy="6297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8"/>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30" name="Google Shape;130;p18"/>
          <p:cNvSpPr txBox="1"/>
          <p:nvPr>
            <p:ph type="title"/>
          </p:nvPr>
        </p:nvSpPr>
        <p:spPr>
          <a:xfrm>
            <a:off x="799925" y="493400"/>
            <a:ext cx="5502300" cy="5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Tool based in a Shamanic Interface</a:t>
            </a:r>
            <a:endParaRPr/>
          </a:p>
        </p:txBody>
      </p:sp>
      <p:sp>
        <p:nvSpPr>
          <p:cNvPr id="131" name="Google Shape;131;p18"/>
          <p:cNvSpPr txBox="1"/>
          <p:nvPr>
            <p:ph idx="1" type="body"/>
          </p:nvPr>
        </p:nvSpPr>
        <p:spPr>
          <a:xfrm>
            <a:off x="775975" y="1001900"/>
            <a:ext cx="5360100" cy="175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Game running on the Unity Engine, first person perspective, controlled entirely through hand gestures, using a Leap Motion Device</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lang="en" sz="1800"/>
              <a:t>Gestures recorded and stored as Hidden Markov Models, using the Accord.NET Framework.</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t/>
            </a:r>
            <a:endParaRPr sz="1800" strike="sngStrike"/>
          </a:p>
        </p:txBody>
      </p:sp>
      <p:sp>
        <p:nvSpPr>
          <p:cNvPr id="132" name="Google Shape;132;p18"/>
          <p:cNvSpPr txBox="1"/>
          <p:nvPr/>
        </p:nvSpPr>
        <p:spPr>
          <a:xfrm>
            <a:off x="799925" y="59800"/>
            <a:ext cx="3110100" cy="3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dk1"/>
                </a:solidFill>
                <a:latin typeface="Dosis"/>
                <a:ea typeface="Dosis"/>
                <a:cs typeface="Dosis"/>
                <a:sym typeface="Dosis"/>
              </a:rPr>
              <a:t>Solution Planning</a:t>
            </a:r>
            <a:endParaRPr u="sng">
              <a:solidFill>
                <a:schemeClr val="dk1"/>
              </a:solidFill>
              <a:latin typeface="Dosis"/>
              <a:ea typeface="Dosis"/>
              <a:cs typeface="Dosis"/>
              <a:sym typeface="Dosis"/>
            </a:endParaRPr>
          </a:p>
        </p:txBody>
      </p:sp>
      <p:pic>
        <p:nvPicPr>
          <p:cNvPr id="133" name="Google Shape;133;p18"/>
          <p:cNvPicPr preferRelativeResize="0"/>
          <p:nvPr/>
        </p:nvPicPr>
        <p:blipFill>
          <a:blip r:embed="rId3">
            <a:alphaModFix/>
          </a:blip>
          <a:stretch>
            <a:fillRect/>
          </a:stretch>
        </p:blipFill>
        <p:spPr>
          <a:xfrm>
            <a:off x="6123975" y="383500"/>
            <a:ext cx="2905226" cy="4584250"/>
          </a:xfrm>
          <a:prstGeom prst="rect">
            <a:avLst/>
          </a:prstGeom>
          <a:noFill/>
          <a:ln>
            <a:noFill/>
          </a:ln>
        </p:spPr>
      </p:pic>
      <p:pic>
        <p:nvPicPr>
          <p:cNvPr id="134" name="Google Shape;134;p18"/>
          <p:cNvPicPr preferRelativeResize="0"/>
          <p:nvPr/>
        </p:nvPicPr>
        <p:blipFill>
          <a:blip r:embed="rId4">
            <a:alphaModFix/>
          </a:blip>
          <a:stretch>
            <a:fillRect/>
          </a:stretch>
        </p:blipFill>
        <p:spPr>
          <a:xfrm>
            <a:off x="1433600" y="2759600"/>
            <a:ext cx="4234949" cy="2319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9"/>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40" name="Google Shape;140;p19"/>
          <p:cNvSpPr txBox="1"/>
          <p:nvPr/>
        </p:nvSpPr>
        <p:spPr>
          <a:xfrm>
            <a:off x="799925" y="59800"/>
            <a:ext cx="3110100" cy="3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dk1"/>
                </a:solidFill>
                <a:latin typeface="Dosis"/>
                <a:ea typeface="Dosis"/>
                <a:cs typeface="Dosis"/>
                <a:sym typeface="Dosis"/>
              </a:rPr>
              <a:t>Solution Planning/Implementation</a:t>
            </a:r>
            <a:endParaRPr u="sng">
              <a:latin typeface="Dosis"/>
              <a:ea typeface="Dosis"/>
              <a:cs typeface="Dosis"/>
              <a:sym typeface="Dosis"/>
            </a:endParaRPr>
          </a:p>
        </p:txBody>
      </p:sp>
      <p:sp>
        <p:nvSpPr>
          <p:cNvPr id="141" name="Google Shape;141;p19"/>
          <p:cNvSpPr txBox="1"/>
          <p:nvPr>
            <p:ph type="title"/>
          </p:nvPr>
        </p:nvSpPr>
        <p:spPr>
          <a:xfrm>
            <a:off x="799925" y="493400"/>
            <a:ext cx="6429300" cy="5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Culturally Significant Human Gestures: Emblems</a:t>
            </a:r>
            <a:endParaRPr/>
          </a:p>
        </p:txBody>
      </p:sp>
      <p:pic>
        <p:nvPicPr>
          <p:cNvPr id="142" name="Google Shape;142;p19"/>
          <p:cNvPicPr preferRelativeResize="0"/>
          <p:nvPr/>
        </p:nvPicPr>
        <p:blipFill>
          <a:blip r:embed="rId3">
            <a:alphaModFix/>
          </a:blip>
          <a:stretch>
            <a:fillRect/>
          </a:stretch>
        </p:blipFill>
        <p:spPr>
          <a:xfrm>
            <a:off x="4048450" y="1253750"/>
            <a:ext cx="3474268" cy="3836800"/>
          </a:xfrm>
          <a:prstGeom prst="rect">
            <a:avLst/>
          </a:prstGeom>
          <a:noFill/>
          <a:ln>
            <a:noFill/>
          </a:ln>
        </p:spPr>
      </p:pic>
      <p:pic>
        <p:nvPicPr>
          <p:cNvPr id="143" name="Google Shape;143;p19"/>
          <p:cNvPicPr preferRelativeResize="0"/>
          <p:nvPr/>
        </p:nvPicPr>
        <p:blipFill rotWithShape="1">
          <a:blip r:embed="rId4">
            <a:alphaModFix/>
          </a:blip>
          <a:srcRect b="23348" l="0" r="17382" t="0"/>
          <a:stretch/>
        </p:blipFill>
        <p:spPr>
          <a:xfrm>
            <a:off x="7631575" y="1200800"/>
            <a:ext cx="1512425" cy="3942700"/>
          </a:xfrm>
          <a:prstGeom prst="rect">
            <a:avLst/>
          </a:prstGeom>
          <a:noFill/>
          <a:ln>
            <a:noFill/>
          </a:ln>
        </p:spPr>
      </p:pic>
      <p:pic>
        <p:nvPicPr>
          <p:cNvPr id="144" name="Google Shape;144;p19"/>
          <p:cNvPicPr preferRelativeResize="0"/>
          <p:nvPr/>
        </p:nvPicPr>
        <p:blipFill>
          <a:blip r:embed="rId5">
            <a:alphaModFix/>
          </a:blip>
          <a:stretch>
            <a:fillRect/>
          </a:stretch>
        </p:blipFill>
        <p:spPr>
          <a:xfrm>
            <a:off x="283227" y="1253749"/>
            <a:ext cx="3656376" cy="2508876"/>
          </a:xfrm>
          <a:prstGeom prst="rect">
            <a:avLst/>
          </a:prstGeom>
          <a:noFill/>
          <a:ln>
            <a:noFill/>
          </a:ln>
        </p:spPr>
      </p:pic>
      <p:sp>
        <p:nvSpPr>
          <p:cNvPr id="145" name="Google Shape;145;p19"/>
          <p:cNvSpPr txBox="1"/>
          <p:nvPr>
            <p:ph idx="1" type="body"/>
          </p:nvPr>
        </p:nvSpPr>
        <p:spPr>
          <a:xfrm>
            <a:off x="799925" y="3895225"/>
            <a:ext cx="2930700" cy="10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666666"/>
                </a:solidFill>
              </a:rPr>
              <a:t>In the game, Tasks are completed by performing Emblematic gestures. Users identify the task’s priority and its context from its visible elements.</a:t>
            </a:r>
            <a:endParaRPr sz="1400">
              <a:solidFill>
                <a:srgbClr val="666666"/>
              </a:solidFill>
            </a:endParaRPr>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strike="sng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0"/>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51" name="Google Shape;151;p20"/>
          <p:cNvSpPr txBox="1"/>
          <p:nvPr/>
        </p:nvSpPr>
        <p:spPr>
          <a:xfrm>
            <a:off x="799925" y="59800"/>
            <a:ext cx="3110100" cy="3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dk1"/>
                </a:solidFill>
                <a:latin typeface="Dosis"/>
                <a:ea typeface="Dosis"/>
                <a:cs typeface="Dosis"/>
                <a:sym typeface="Dosis"/>
              </a:rPr>
              <a:t>Solution Planning/</a:t>
            </a:r>
            <a:r>
              <a:rPr lang="en" u="sng">
                <a:solidFill>
                  <a:schemeClr val="dk1"/>
                </a:solidFill>
                <a:latin typeface="Dosis"/>
                <a:ea typeface="Dosis"/>
                <a:cs typeface="Dosis"/>
                <a:sym typeface="Dosis"/>
              </a:rPr>
              <a:t>Implementation</a:t>
            </a:r>
            <a:endParaRPr u="sng">
              <a:latin typeface="Dosis"/>
              <a:ea typeface="Dosis"/>
              <a:cs typeface="Dosis"/>
              <a:sym typeface="Dosis"/>
            </a:endParaRPr>
          </a:p>
        </p:txBody>
      </p:sp>
      <p:sp>
        <p:nvSpPr>
          <p:cNvPr id="152" name="Google Shape;152;p20"/>
          <p:cNvSpPr txBox="1"/>
          <p:nvPr>
            <p:ph type="title"/>
          </p:nvPr>
        </p:nvSpPr>
        <p:spPr>
          <a:xfrm>
            <a:off x="799925" y="493400"/>
            <a:ext cx="6429300" cy="5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Culturally Significant Human Gestures: Emblems</a:t>
            </a:r>
            <a:endParaRPr/>
          </a:p>
        </p:txBody>
      </p:sp>
      <p:pic>
        <p:nvPicPr>
          <p:cNvPr id="153" name="Google Shape;153;p20"/>
          <p:cNvPicPr preferRelativeResize="0"/>
          <p:nvPr/>
        </p:nvPicPr>
        <p:blipFill rotWithShape="1">
          <a:blip r:embed="rId3">
            <a:alphaModFix/>
          </a:blip>
          <a:srcRect b="1797" l="0" r="0" t="0"/>
          <a:stretch/>
        </p:blipFill>
        <p:spPr>
          <a:xfrm>
            <a:off x="1820613" y="1001900"/>
            <a:ext cx="5838825" cy="2759325"/>
          </a:xfrm>
          <a:prstGeom prst="rect">
            <a:avLst/>
          </a:prstGeom>
          <a:noFill/>
          <a:ln>
            <a:noFill/>
          </a:ln>
        </p:spPr>
      </p:pic>
      <p:sp>
        <p:nvSpPr>
          <p:cNvPr id="154" name="Google Shape;154;p20"/>
          <p:cNvSpPr txBox="1"/>
          <p:nvPr>
            <p:ph idx="1" type="body"/>
          </p:nvPr>
        </p:nvSpPr>
        <p:spPr>
          <a:xfrm>
            <a:off x="799925" y="3799475"/>
            <a:ext cx="7999200" cy="129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Cultural and Non-Cultural Groups differ in gesture set. The Cultural Group receives the expected, well-fit Emblems corresponding to the Task’s expectations. The Non-Cultural Group receives meaningful, yet not first choice, gestures </a:t>
            </a:r>
            <a:r>
              <a:rPr lang="en" sz="1800"/>
              <a:t>appropriate</a:t>
            </a:r>
            <a:r>
              <a:rPr lang="en" sz="1800"/>
              <a:t> for the Task objective, yet not apt to communicate the Task’s context.</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t/>
            </a:r>
            <a:endParaRPr sz="1800" strike="sngStrike"/>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erimo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